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7" r:id="rId4"/>
  </p:sldMasterIdLst>
  <p:notesMasterIdLst>
    <p:notesMasterId r:id="rId35"/>
  </p:notesMasterIdLst>
  <p:handoutMasterIdLst>
    <p:handoutMasterId r:id="rId36"/>
  </p:handoutMasterIdLst>
  <p:sldIdLst>
    <p:sldId id="296" r:id="rId5"/>
    <p:sldId id="305" r:id="rId6"/>
    <p:sldId id="309" r:id="rId7"/>
    <p:sldId id="614" r:id="rId8"/>
    <p:sldId id="584" r:id="rId9"/>
    <p:sldId id="613" r:id="rId10"/>
    <p:sldId id="268" r:id="rId11"/>
    <p:sldId id="606" r:id="rId12"/>
    <p:sldId id="298" r:id="rId13"/>
    <p:sldId id="299" r:id="rId14"/>
    <p:sldId id="289" r:id="rId15"/>
    <p:sldId id="306" r:id="rId16"/>
    <p:sldId id="607" r:id="rId17"/>
    <p:sldId id="300" r:id="rId18"/>
    <p:sldId id="610" r:id="rId19"/>
    <p:sldId id="290" r:id="rId20"/>
    <p:sldId id="611" r:id="rId21"/>
    <p:sldId id="609" r:id="rId22"/>
    <p:sldId id="301" r:id="rId23"/>
    <p:sldId id="302" r:id="rId24"/>
    <p:sldId id="270" r:id="rId25"/>
    <p:sldId id="287" r:id="rId26"/>
    <p:sldId id="288" r:id="rId27"/>
    <p:sldId id="293" r:id="rId28"/>
    <p:sldId id="285" r:id="rId29"/>
    <p:sldId id="304" r:id="rId30"/>
    <p:sldId id="605" r:id="rId31"/>
    <p:sldId id="294" r:id="rId32"/>
    <p:sldId id="272" r:id="rId33"/>
    <p:sldId id="303" r:id="rId34"/>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69274" autoAdjust="0"/>
  </p:normalViewPr>
  <p:slideViewPr>
    <p:cSldViewPr snapToGrid="0" showGuides="1">
      <p:cViewPr varScale="1">
        <p:scale>
          <a:sx n="53" d="100"/>
          <a:sy n="53" d="100"/>
        </p:scale>
        <p:origin x="132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5" d="100"/>
          <a:sy n="75" d="100"/>
        </p:scale>
        <p:origin x="309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00BDC-192A-4324-A20B-0FE788175D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49D1ABB7-01E1-4397-A3F7-E33AE55F16BF}">
      <dgm:prSet phldrT="[テキスト]" custT="1"/>
      <dgm:spPr/>
      <dgm:t>
        <a:bodyPr/>
        <a:lstStyle/>
        <a:p>
          <a:r>
            <a:rPr kumimoji="1" lang="ja-JP" altLang="en-US" sz="2400" dirty="0">
              <a:latin typeface="+mn-ea"/>
              <a:ea typeface="+mn-ea"/>
            </a:rPr>
            <a:t>ファイルの添付間違い</a:t>
          </a:r>
        </a:p>
      </dgm:t>
    </dgm:pt>
    <dgm:pt modelId="{F433D4CF-AC3D-486F-B20E-1C78C4C878A4}" type="parTrans" cxnId="{51A38960-4F2F-484A-8FC3-BE7905172691}">
      <dgm:prSet/>
      <dgm:spPr/>
      <dgm:t>
        <a:bodyPr/>
        <a:lstStyle/>
        <a:p>
          <a:endParaRPr kumimoji="1" lang="ja-JP" altLang="en-US">
            <a:latin typeface="+mn-ea"/>
            <a:ea typeface="+mn-ea"/>
          </a:endParaRPr>
        </a:p>
      </dgm:t>
    </dgm:pt>
    <dgm:pt modelId="{CC12629C-7E32-4344-A09D-9C873A0D85E1}" type="sibTrans" cxnId="{51A38960-4F2F-484A-8FC3-BE7905172691}">
      <dgm:prSet/>
      <dgm:spPr/>
      <dgm:t>
        <a:bodyPr/>
        <a:lstStyle/>
        <a:p>
          <a:endParaRPr kumimoji="1" lang="ja-JP" altLang="en-US">
            <a:latin typeface="+mn-ea"/>
            <a:ea typeface="+mn-ea"/>
          </a:endParaRPr>
        </a:p>
      </dgm:t>
    </dgm:pt>
    <dgm:pt modelId="{01C2A42A-352E-4DAE-B58E-521897297090}">
      <dgm:prSet phldrT="[テキスト]" custT="1"/>
      <dgm:spPr/>
      <dgm:t>
        <a:bodyPr/>
        <a:lstStyle/>
        <a:p>
          <a:pPr>
            <a:spcAft>
              <a:spcPts val="0"/>
            </a:spcAft>
          </a:pPr>
          <a:r>
            <a:rPr kumimoji="1" lang="ja-JP" altLang="en-US" sz="2400" dirty="0">
              <a:latin typeface="+mn-ea"/>
              <a:ea typeface="+mn-ea"/>
            </a:rPr>
            <a:t>隠れた原稿添付</a:t>
          </a:r>
        </a:p>
      </dgm:t>
    </dgm:pt>
    <dgm:pt modelId="{5747290C-1145-4A3A-BBCD-149FD9CD7CA2}" type="parTrans" cxnId="{4C703414-C51E-499E-8730-374DF2B6088C}">
      <dgm:prSet/>
      <dgm:spPr/>
      <dgm:t>
        <a:bodyPr/>
        <a:lstStyle/>
        <a:p>
          <a:endParaRPr kumimoji="1" lang="ja-JP" altLang="en-US">
            <a:latin typeface="+mn-ea"/>
            <a:ea typeface="+mn-ea"/>
          </a:endParaRPr>
        </a:p>
      </dgm:t>
    </dgm:pt>
    <dgm:pt modelId="{C6015EFF-AD46-4783-9B32-CE8A27771678}" type="sibTrans" cxnId="{4C703414-C51E-499E-8730-374DF2B6088C}">
      <dgm:prSet/>
      <dgm:spPr/>
      <dgm:t>
        <a:bodyPr/>
        <a:lstStyle/>
        <a:p>
          <a:endParaRPr kumimoji="1" lang="ja-JP" altLang="en-US">
            <a:latin typeface="+mn-ea"/>
            <a:ea typeface="+mn-ea"/>
          </a:endParaRPr>
        </a:p>
      </dgm:t>
    </dgm:pt>
    <dgm:pt modelId="{0F39D67D-80D1-4738-8474-E1797972C0E8}">
      <dgm:prSet phldrT="[テキスト]"/>
      <dgm:spPr/>
      <dgm:t>
        <a:bodyPr lIns="612000" tIns="360000" rIns="612000"/>
        <a:lstStyle/>
        <a:p>
          <a:r>
            <a:rPr kumimoji="1" lang="ja-JP" altLang="en-US" dirty="0">
              <a:latin typeface="+mn-ea"/>
              <a:ea typeface="+mn-ea"/>
            </a:rPr>
            <a:t>添付ファイルを選択する際に、類似名のファイルを選択して送信した。</a:t>
          </a:r>
          <a:endParaRPr kumimoji="1" lang="en-US" altLang="ja-JP" dirty="0">
            <a:latin typeface="+mn-ea"/>
            <a:ea typeface="+mn-ea"/>
          </a:endParaRPr>
        </a:p>
      </dgm:t>
    </dgm:pt>
    <dgm:pt modelId="{66D2FD64-7288-45B9-B796-6E1F42F78D13}" type="parTrans" cxnId="{911872CD-A318-4A34-9BC3-76CE8EFC96D7}">
      <dgm:prSet/>
      <dgm:spPr/>
      <dgm:t>
        <a:bodyPr/>
        <a:lstStyle/>
        <a:p>
          <a:endParaRPr kumimoji="1" lang="ja-JP" altLang="en-US">
            <a:latin typeface="+mn-ea"/>
            <a:ea typeface="+mn-ea"/>
          </a:endParaRPr>
        </a:p>
      </dgm:t>
    </dgm:pt>
    <dgm:pt modelId="{9B4E4781-20E1-4747-B5B4-616FD96EDDF7}" type="sibTrans" cxnId="{911872CD-A318-4A34-9BC3-76CE8EFC96D7}">
      <dgm:prSet/>
      <dgm:spPr/>
      <dgm:t>
        <a:bodyPr/>
        <a:lstStyle/>
        <a:p>
          <a:endParaRPr kumimoji="1" lang="ja-JP" altLang="en-US">
            <a:latin typeface="+mn-ea"/>
            <a:ea typeface="+mn-ea"/>
          </a:endParaRPr>
        </a:p>
      </dgm:t>
    </dgm:pt>
    <dgm:pt modelId="{E57A9B0A-2386-4CDD-9936-43E8622A0FB7}">
      <dgm:prSet phldrT="[テキスト]"/>
      <dgm:spPr/>
      <dgm:t>
        <a:bodyPr lIns="612000" rIns="612000"/>
        <a:lstStyle/>
        <a:p>
          <a:r>
            <a:rPr kumimoji="1" lang="ja-JP" altLang="en-US" dirty="0">
              <a:latin typeface="+mn-ea"/>
              <a:ea typeface="+mn-ea"/>
            </a:rPr>
            <a:t>一つの</a:t>
          </a:r>
          <a:r>
            <a:rPr kumimoji="1" lang="en-US" altLang="ja-JP" dirty="0">
              <a:latin typeface="+mn-ea"/>
              <a:ea typeface="+mn-ea"/>
            </a:rPr>
            <a:t>Excel</a:t>
          </a:r>
          <a:r>
            <a:rPr kumimoji="1" lang="ja-JP" altLang="en-US" dirty="0">
              <a:latin typeface="+mn-ea"/>
              <a:ea typeface="+mn-ea"/>
            </a:rPr>
            <a:t>ファイルに複数社のデータをシートごとに保存しているが、</a:t>
          </a:r>
          <a:r>
            <a:rPr kumimoji="1" lang="en-US" altLang="ja-JP" dirty="0">
              <a:latin typeface="+mn-ea"/>
              <a:ea typeface="+mn-ea"/>
            </a:rPr>
            <a:t>A</a:t>
          </a:r>
          <a:r>
            <a:rPr kumimoji="1" lang="ja-JP" altLang="en-US" dirty="0">
              <a:latin typeface="+mn-ea"/>
              <a:ea typeface="+mn-ea"/>
            </a:rPr>
            <a:t>社に送付する際に、他社のシートがあることを失念し、そのまま添付、送信した。</a:t>
          </a:r>
        </a:p>
      </dgm:t>
    </dgm:pt>
    <dgm:pt modelId="{B7EC325E-3D07-4730-995A-B96677C99649}" type="parTrans" cxnId="{8A1BC22C-8B4E-4B65-A49C-7F8F486D2E22}">
      <dgm:prSet/>
      <dgm:spPr/>
      <dgm:t>
        <a:bodyPr/>
        <a:lstStyle/>
        <a:p>
          <a:endParaRPr kumimoji="1" lang="ja-JP" altLang="en-US">
            <a:latin typeface="+mn-ea"/>
            <a:ea typeface="+mn-ea"/>
          </a:endParaRPr>
        </a:p>
      </dgm:t>
    </dgm:pt>
    <dgm:pt modelId="{61C857EC-DAA1-4FDC-9543-78C47F643424}" type="sibTrans" cxnId="{8A1BC22C-8B4E-4B65-A49C-7F8F486D2E22}">
      <dgm:prSet/>
      <dgm:spPr/>
      <dgm:t>
        <a:bodyPr/>
        <a:lstStyle/>
        <a:p>
          <a:endParaRPr kumimoji="1" lang="ja-JP" altLang="en-US">
            <a:latin typeface="+mn-ea"/>
            <a:ea typeface="+mn-ea"/>
          </a:endParaRPr>
        </a:p>
      </dgm:t>
    </dgm:pt>
    <dgm:pt modelId="{DDF48F0F-9A78-4F1D-9C5C-1EA6A00C1E04}">
      <dgm:prSet phldrT="[テキスト]"/>
      <dgm:spPr/>
      <dgm:t>
        <a:bodyPr lIns="612000" tIns="360000" rIns="612000"/>
        <a:lstStyle/>
        <a:p>
          <a:r>
            <a:rPr kumimoji="1" lang="ja-JP" altLang="en-US" dirty="0">
              <a:latin typeface="+mn-ea"/>
              <a:ea typeface="+mn-ea"/>
            </a:rPr>
            <a:t>ひな型として保存してあるファイルに</a:t>
          </a:r>
          <a:r>
            <a:rPr kumimoji="1" lang="en-US" altLang="ja-JP" dirty="0">
              <a:latin typeface="+mn-ea"/>
              <a:ea typeface="+mn-ea"/>
            </a:rPr>
            <a:t>A</a:t>
          </a:r>
          <a:r>
            <a:rPr kumimoji="1" lang="ja-JP" altLang="en-US" dirty="0">
              <a:latin typeface="+mn-ea"/>
              <a:ea typeface="+mn-ea"/>
            </a:rPr>
            <a:t>様の個人情報を上書き保存して、そのままひな型のつもりで、</a:t>
          </a:r>
          <a:r>
            <a:rPr kumimoji="1" lang="en-US" altLang="ja-JP" dirty="0">
              <a:latin typeface="+mn-ea"/>
              <a:ea typeface="+mn-ea"/>
            </a:rPr>
            <a:t>B</a:t>
          </a:r>
          <a:r>
            <a:rPr kumimoji="1" lang="ja-JP" altLang="en-US" dirty="0">
              <a:latin typeface="+mn-ea"/>
              <a:ea typeface="+mn-ea"/>
            </a:rPr>
            <a:t>様宛に送信した。</a:t>
          </a:r>
          <a:endParaRPr kumimoji="1" lang="en-US" altLang="ja-JP" dirty="0">
            <a:latin typeface="+mn-ea"/>
            <a:ea typeface="+mn-ea"/>
          </a:endParaRPr>
        </a:p>
      </dgm:t>
    </dgm:pt>
    <dgm:pt modelId="{4057E97F-321E-4D39-B86E-03CFEA80292C}" type="parTrans" cxnId="{ADC74A6F-A884-43B2-97D6-3EE79CB52D99}">
      <dgm:prSet/>
      <dgm:spPr/>
      <dgm:t>
        <a:bodyPr/>
        <a:lstStyle/>
        <a:p>
          <a:endParaRPr kumimoji="1" lang="ja-JP" altLang="en-US">
            <a:latin typeface="+mn-ea"/>
            <a:ea typeface="+mn-ea"/>
          </a:endParaRPr>
        </a:p>
      </dgm:t>
    </dgm:pt>
    <dgm:pt modelId="{EACEDD0A-7A29-43CC-882E-DB12B9AA1F9C}" type="sibTrans" cxnId="{ADC74A6F-A884-43B2-97D6-3EE79CB52D99}">
      <dgm:prSet/>
      <dgm:spPr/>
      <dgm:t>
        <a:bodyPr/>
        <a:lstStyle/>
        <a:p>
          <a:endParaRPr kumimoji="1" lang="ja-JP" altLang="en-US">
            <a:latin typeface="+mn-ea"/>
            <a:ea typeface="+mn-ea"/>
          </a:endParaRPr>
        </a:p>
      </dgm:t>
    </dgm:pt>
    <dgm:pt modelId="{AA7CBB31-6E08-4F07-8680-DA05501FC115}" type="pres">
      <dgm:prSet presAssocID="{7C000BDC-192A-4324-A20B-0FE788175DC6}" presName="linear" presStyleCnt="0">
        <dgm:presLayoutVars>
          <dgm:dir/>
          <dgm:animLvl val="lvl"/>
          <dgm:resizeHandles val="exact"/>
        </dgm:presLayoutVars>
      </dgm:prSet>
      <dgm:spPr/>
    </dgm:pt>
    <dgm:pt modelId="{95D4DA4A-DE65-466A-A541-52157C56F801}" type="pres">
      <dgm:prSet presAssocID="{49D1ABB7-01E1-4397-A3F7-E33AE55F16BF}" presName="parentLin" presStyleCnt="0"/>
      <dgm:spPr/>
    </dgm:pt>
    <dgm:pt modelId="{40C87A5C-79EB-4009-97E0-8BEFADD019D5}" type="pres">
      <dgm:prSet presAssocID="{49D1ABB7-01E1-4397-A3F7-E33AE55F16BF}" presName="parentLeftMargin" presStyleLbl="node1" presStyleIdx="0" presStyleCnt="2"/>
      <dgm:spPr/>
    </dgm:pt>
    <dgm:pt modelId="{03A2A2F4-2052-4571-99BC-6ADE5E10A902}" type="pres">
      <dgm:prSet presAssocID="{49D1ABB7-01E1-4397-A3F7-E33AE55F16BF}" presName="parentText" presStyleLbl="node1" presStyleIdx="0" presStyleCnt="2" custScaleY="98722">
        <dgm:presLayoutVars>
          <dgm:chMax val="0"/>
          <dgm:bulletEnabled val="1"/>
        </dgm:presLayoutVars>
      </dgm:prSet>
      <dgm:spPr/>
    </dgm:pt>
    <dgm:pt modelId="{6521F49E-A4A5-496E-962B-75816AE40817}" type="pres">
      <dgm:prSet presAssocID="{49D1ABB7-01E1-4397-A3F7-E33AE55F16BF}" presName="negativeSpace" presStyleCnt="0"/>
      <dgm:spPr/>
    </dgm:pt>
    <dgm:pt modelId="{F91C3040-86C6-4BC2-9855-A49BC12ECCB0}" type="pres">
      <dgm:prSet presAssocID="{49D1ABB7-01E1-4397-A3F7-E33AE55F16BF}" presName="childText" presStyleLbl="conFgAcc1" presStyleIdx="0" presStyleCnt="2" custLinFactNeighborX="-139">
        <dgm:presLayoutVars>
          <dgm:bulletEnabled val="1"/>
        </dgm:presLayoutVars>
      </dgm:prSet>
      <dgm:spPr/>
    </dgm:pt>
    <dgm:pt modelId="{626BA8FA-8B40-4918-BA15-37D27C202663}" type="pres">
      <dgm:prSet presAssocID="{CC12629C-7E32-4344-A09D-9C873A0D85E1}" presName="spaceBetweenRectangles" presStyleCnt="0"/>
      <dgm:spPr/>
    </dgm:pt>
    <dgm:pt modelId="{B3B074AE-9407-4231-BACB-0FB10458B373}" type="pres">
      <dgm:prSet presAssocID="{01C2A42A-352E-4DAE-B58E-521897297090}" presName="parentLin" presStyleCnt="0"/>
      <dgm:spPr/>
    </dgm:pt>
    <dgm:pt modelId="{F23CEBF0-E84B-4B6B-9402-00AFC75E2F9F}" type="pres">
      <dgm:prSet presAssocID="{01C2A42A-352E-4DAE-B58E-521897297090}" presName="parentLeftMargin" presStyleLbl="node1" presStyleIdx="0" presStyleCnt="2"/>
      <dgm:spPr/>
    </dgm:pt>
    <dgm:pt modelId="{D9985A48-C1E9-4DB0-BB9C-D9CE3C56D53D}" type="pres">
      <dgm:prSet presAssocID="{01C2A42A-352E-4DAE-B58E-521897297090}" presName="parentText" presStyleLbl="node1" presStyleIdx="1" presStyleCnt="2" custScaleY="98722">
        <dgm:presLayoutVars>
          <dgm:chMax val="0"/>
          <dgm:bulletEnabled val="1"/>
        </dgm:presLayoutVars>
      </dgm:prSet>
      <dgm:spPr/>
    </dgm:pt>
    <dgm:pt modelId="{8484B6D1-8CC9-46EC-B8AC-35CD434702C0}" type="pres">
      <dgm:prSet presAssocID="{01C2A42A-352E-4DAE-B58E-521897297090}" presName="negativeSpace" presStyleCnt="0"/>
      <dgm:spPr/>
    </dgm:pt>
    <dgm:pt modelId="{AF2B6426-D097-4B93-935A-C4A13E77FEDF}" type="pres">
      <dgm:prSet presAssocID="{01C2A42A-352E-4DAE-B58E-521897297090}" presName="childText" presStyleLbl="conFgAcc1" presStyleIdx="1" presStyleCnt="2">
        <dgm:presLayoutVars>
          <dgm:bulletEnabled val="1"/>
        </dgm:presLayoutVars>
      </dgm:prSet>
      <dgm:spPr/>
    </dgm:pt>
  </dgm:ptLst>
  <dgm:cxnLst>
    <dgm:cxn modelId="{4C703414-C51E-499E-8730-374DF2B6088C}" srcId="{7C000BDC-192A-4324-A20B-0FE788175DC6}" destId="{01C2A42A-352E-4DAE-B58E-521897297090}" srcOrd="1" destOrd="0" parTransId="{5747290C-1145-4A3A-BBCD-149FD9CD7CA2}" sibTransId="{C6015EFF-AD46-4783-9B32-CE8A27771678}"/>
    <dgm:cxn modelId="{40AED51E-AE0D-4920-A38D-62A6B64BB1C1}" type="presOf" srcId="{01C2A42A-352E-4DAE-B58E-521897297090}" destId="{D9985A48-C1E9-4DB0-BB9C-D9CE3C56D53D}" srcOrd="1" destOrd="0" presId="urn:microsoft.com/office/officeart/2005/8/layout/list1"/>
    <dgm:cxn modelId="{8A1BC22C-8B4E-4B65-A49C-7F8F486D2E22}" srcId="{01C2A42A-352E-4DAE-B58E-521897297090}" destId="{E57A9B0A-2386-4CDD-9936-43E8622A0FB7}" srcOrd="0" destOrd="0" parTransId="{B7EC325E-3D07-4730-995A-B96677C99649}" sibTransId="{61C857EC-DAA1-4FDC-9543-78C47F643424}"/>
    <dgm:cxn modelId="{22392E2E-5C46-4431-B820-CD99627CB54D}" type="presOf" srcId="{0F39D67D-80D1-4738-8474-E1797972C0E8}" destId="{F91C3040-86C6-4BC2-9855-A49BC12ECCB0}" srcOrd="0" destOrd="0" presId="urn:microsoft.com/office/officeart/2005/8/layout/list1"/>
    <dgm:cxn modelId="{ACA43C3A-B811-4C1E-ABB5-1F7DA22CCF52}" type="presOf" srcId="{DDF48F0F-9A78-4F1D-9C5C-1EA6A00C1E04}" destId="{F91C3040-86C6-4BC2-9855-A49BC12ECCB0}" srcOrd="0" destOrd="1" presId="urn:microsoft.com/office/officeart/2005/8/layout/list1"/>
    <dgm:cxn modelId="{51A38960-4F2F-484A-8FC3-BE7905172691}" srcId="{7C000BDC-192A-4324-A20B-0FE788175DC6}" destId="{49D1ABB7-01E1-4397-A3F7-E33AE55F16BF}" srcOrd="0" destOrd="0" parTransId="{F433D4CF-AC3D-486F-B20E-1C78C4C878A4}" sibTransId="{CC12629C-7E32-4344-A09D-9C873A0D85E1}"/>
    <dgm:cxn modelId="{ADC74A6F-A884-43B2-97D6-3EE79CB52D99}" srcId="{49D1ABB7-01E1-4397-A3F7-E33AE55F16BF}" destId="{DDF48F0F-9A78-4F1D-9C5C-1EA6A00C1E04}" srcOrd="1" destOrd="0" parTransId="{4057E97F-321E-4D39-B86E-03CFEA80292C}" sibTransId="{EACEDD0A-7A29-43CC-882E-DB12B9AA1F9C}"/>
    <dgm:cxn modelId="{7873C391-89AD-4EE6-BE4F-E376452D9E4B}" type="presOf" srcId="{49D1ABB7-01E1-4397-A3F7-E33AE55F16BF}" destId="{40C87A5C-79EB-4009-97E0-8BEFADD019D5}" srcOrd="0" destOrd="0" presId="urn:microsoft.com/office/officeart/2005/8/layout/list1"/>
    <dgm:cxn modelId="{5B7911A5-05EA-4BFE-A90E-1F1D8070B9DE}" type="presOf" srcId="{E57A9B0A-2386-4CDD-9936-43E8622A0FB7}" destId="{AF2B6426-D097-4B93-935A-C4A13E77FEDF}" srcOrd="0" destOrd="0" presId="urn:microsoft.com/office/officeart/2005/8/layout/list1"/>
    <dgm:cxn modelId="{8EB705AF-81EA-4CA5-9D36-B2845851D6B0}" type="presOf" srcId="{7C000BDC-192A-4324-A20B-0FE788175DC6}" destId="{AA7CBB31-6E08-4F07-8680-DA05501FC115}" srcOrd="0" destOrd="0" presId="urn:microsoft.com/office/officeart/2005/8/layout/list1"/>
    <dgm:cxn modelId="{911872CD-A318-4A34-9BC3-76CE8EFC96D7}" srcId="{49D1ABB7-01E1-4397-A3F7-E33AE55F16BF}" destId="{0F39D67D-80D1-4738-8474-E1797972C0E8}" srcOrd="0" destOrd="0" parTransId="{66D2FD64-7288-45B9-B796-6E1F42F78D13}" sibTransId="{9B4E4781-20E1-4747-B5B4-616FD96EDDF7}"/>
    <dgm:cxn modelId="{B18732E2-311E-444E-84D4-31AF6E5FADA8}" type="presOf" srcId="{49D1ABB7-01E1-4397-A3F7-E33AE55F16BF}" destId="{03A2A2F4-2052-4571-99BC-6ADE5E10A902}" srcOrd="1" destOrd="0" presId="urn:microsoft.com/office/officeart/2005/8/layout/list1"/>
    <dgm:cxn modelId="{E65655FD-849E-414F-A3E5-8590EFA50641}" type="presOf" srcId="{01C2A42A-352E-4DAE-B58E-521897297090}" destId="{F23CEBF0-E84B-4B6B-9402-00AFC75E2F9F}" srcOrd="0" destOrd="0" presId="urn:microsoft.com/office/officeart/2005/8/layout/list1"/>
    <dgm:cxn modelId="{6EDCD237-F5D5-4156-8EF8-92240C9D48A9}" type="presParOf" srcId="{AA7CBB31-6E08-4F07-8680-DA05501FC115}" destId="{95D4DA4A-DE65-466A-A541-52157C56F801}" srcOrd="0" destOrd="0" presId="urn:microsoft.com/office/officeart/2005/8/layout/list1"/>
    <dgm:cxn modelId="{AC257757-C682-407F-A278-277B1C612519}" type="presParOf" srcId="{95D4DA4A-DE65-466A-A541-52157C56F801}" destId="{40C87A5C-79EB-4009-97E0-8BEFADD019D5}" srcOrd="0" destOrd="0" presId="urn:microsoft.com/office/officeart/2005/8/layout/list1"/>
    <dgm:cxn modelId="{52B661A9-4B77-46F0-B817-28B4AF21905D}" type="presParOf" srcId="{95D4DA4A-DE65-466A-A541-52157C56F801}" destId="{03A2A2F4-2052-4571-99BC-6ADE5E10A902}" srcOrd="1" destOrd="0" presId="urn:microsoft.com/office/officeart/2005/8/layout/list1"/>
    <dgm:cxn modelId="{2A1DAC1D-70EA-4B0D-A318-2FB3F756E877}" type="presParOf" srcId="{AA7CBB31-6E08-4F07-8680-DA05501FC115}" destId="{6521F49E-A4A5-496E-962B-75816AE40817}" srcOrd="1" destOrd="0" presId="urn:microsoft.com/office/officeart/2005/8/layout/list1"/>
    <dgm:cxn modelId="{C9BCA482-2857-4651-8828-EFB745E489B9}" type="presParOf" srcId="{AA7CBB31-6E08-4F07-8680-DA05501FC115}" destId="{F91C3040-86C6-4BC2-9855-A49BC12ECCB0}" srcOrd="2" destOrd="0" presId="urn:microsoft.com/office/officeart/2005/8/layout/list1"/>
    <dgm:cxn modelId="{F53BC106-48CD-40E3-BD45-4F833542F514}" type="presParOf" srcId="{AA7CBB31-6E08-4F07-8680-DA05501FC115}" destId="{626BA8FA-8B40-4918-BA15-37D27C202663}" srcOrd="3" destOrd="0" presId="urn:microsoft.com/office/officeart/2005/8/layout/list1"/>
    <dgm:cxn modelId="{6F25513F-701A-4BD4-A580-D11C75FB04EA}" type="presParOf" srcId="{AA7CBB31-6E08-4F07-8680-DA05501FC115}" destId="{B3B074AE-9407-4231-BACB-0FB10458B373}" srcOrd="4" destOrd="0" presId="urn:microsoft.com/office/officeart/2005/8/layout/list1"/>
    <dgm:cxn modelId="{5826D176-93F9-4AA9-B789-4CF383F8A9B1}" type="presParOf" srcId="{B3B074AE-9407-4231-BACB-0FB10458B373}" destId="{F23CEBF0-E84B-4B6B-9402-00AFC75E2F9F}" srcOrd="0" destOrd="0" presId="urn:microsoft.com/office/officeart/2005/8/layout/list1"/>
    <dgm:cxn modelId="{2165C690-6E47-48BF-B3D4-D067780C2380}" type="presParOf" srcId="{B3B074AE-9407-4231-BACB-0FB10458B373}" destId="{D9985A48-C1E9-4DB0-BB9C-D9CE3C56D53D}" srcOrd="1" destOrd="0" presId="urn:microsoft.com/office/officeart/2005/8/layout/list1"/>
    <dgm:cxn modelId="{B3A6371D-597E-450C-B0F1-7F15D696455A}" type="presParOf" srcId="{AA7CBB31-6E08-4F07-8680-DA05501FC115}" destId="{8484B6D1-8CC9-46EC-B8AC-35CD434702C0}" srcOrd="5" destOrd="0" presId="urn:microsoft.com/office/officeart/2005/8/layout/list1"/>
    <dgm:cxn modelId="{2A1BC841-A9BA-4425-B5D5-55CD595F51B8}" type="presParOf" srcId="{AA7CBB31-6E08-4F07-8680-DA05501FC115}" destId="{AF2B6426-D097-4B93-935A-C4A13E77FED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000BDC-192A-4324-A20B-0FE788175D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5FD9E093-4425-4DC5-8CCD-DD388DBF54B8}">
      <dgm:prSet phldrT="[テキスト]" custT="1"/>
      <dgm:spPr/>
      <dgm:t>
        <a:bodyPr/>
        <a:lstStyle/>
        <a:p>
          <a:r>
            <a:rPr kumimoji="1" lang="ja-JP" altLang="en-US" sz="2400" dirty="0">
              <a:latin typeface="+mn-ea"/>
              <a:ea typeface="+mn-ea"/>
            </a:rPr>
            <a:t>アドレス帳からの選択ミス</a:t>
          </a:r>
        </a:p>
      </dgm:t>
    </dgm:pt>
    <dgm:pt modelId="{C1A79453-8F4C-4A13-98E7-F14A06DF89D6}" type="parTrans" cxnId="{11A7EAF0-FA7F-493C-B7F9-991ECF95E4D5}">
      <dgm:prSet/>
      <dgm:spPr/>
      <dgm:t>
        <a:bodyPr/>
        <a:lstStyle/>
        <a:p>
          <a:endParaRPr kumimoji="1" lang="ja-JP" altLang="en-US">
            <a:latin typeface="+mn-ea"/>
            <a:ea typeface="+mn-ea"/>
          </a:endParaRPr>
        </a:p>
      </dgm:t>
    </dgm:pt>
    <dgm:pt modelId="{F0BB28E1-2A10-4063-824D-023714141FD5}" type="sibTrans" cxnId="{11A7EAF0-FA7F-493C-B7F9-991ECF95E4D5}">
      <dgm:prSet/>
      <dgm:spPr/>
      <dgm:t>
        <a:bodyPr/>
        <a:lstStyle/>
        <a:p>
          <a:endParaRPr kumimoji="1" lang="ja-JP" altLang="en-US">
            <a:latin typeface="+mn-ea"/>
            <a:ea typeface="+mn-ea"/>
          </a:endParaRPr>
        </a:p>
      </dgm:t>
    </dgm:pt>
    <dgm:pt modelId="{E6EDFA79-C0A2-43F5-B10C-80C00FF96D7A}">
      <dgm:prSet phldrT="[テキスト]" custT="1"/>
      <dgm:spPr/>
      <dgm:t>
        <a:bodyPr lIns="612000" rIns="612000" bIns="36000"/>
        <a:lstStyle/>
        <a:p>
          <a:r>
            <a:rPr kumimoji="1" lang="ja-JP" altLang="en-US" sz="2000" dirty="0">
              <a:latin typeface="+mn-ea"/>
              <a:ea typeface="+mn-ea"/>
            </a:rPr>
            <a:t>同姓の別人のメールアドレスを選択した。</a:t>
          </a:r>
          <a:endParaRPr kumimoji="1" lang="en-US" altLang="ja-JP" sz="2000" dirty="0">
            <a:latin typeface="+mn-ea"/>
            <a:ea typeface="+mn-ea"/>
          </a:endParaRPr>
        </a:p>
      </dgm:t>
    </dgm:pt>
    <dgm:pt modelId="{0C55B8BD-50A3-459A-9F13-DF224C91FF37}" type="parTrans" cxnId="{C98A5A59-FBAA-4F57-9DA0-B9D6CA233B05}">
      <dgm:prSet/>
      <dgm:spPr/>
      <dgm:t>
        <a:bodyPr/>
        <a:lstStyle/>
        <a:p>
          <a:endParaRPr kumimoji="1" lang="ja-JP" altLang="en-US">
            <a:latin typeface="+mn-ea"/>
            <a:ea typeface="+mn-ea"/>
          </a:endParaRPr>
        </a:p>
      </dgm:t>
    </dgm:pt>
    <dgm:pt modelId="{A16D97F0-2EA0-4F47-8A56-E095F9587081}" type="sibTrans" cxnId="{C98A5A59-FBAA-4F57-9DA0-B9D6CA233B05}">
      <dgm:prSet/>
      <dgm:spPr/>
      <dgm:t>
        <a:bodyPr/>
        <a:lstStyle/>
        <a:p>
          <a:endParaRPr kumimoji="1" lang="ja-JP" altLang="en-US">
            <a:latin typeface="+mn-ea"/>
            <a:ea typeface="+mn-ea"/>
          </a:endParaRPr>
        </a:p>
      </dgm:t>
    </dgm:pt>
    <dgm:pt modelId="{65D83A08-AA6A-4DBB-B9F3-F1A59D575F43}">
      <dgm:prSet phldrT="[テキスト]" custT="1"/>
      <dgm:spPr/>
      <dgm:t>
        <a:bodyPr/>
        <a:lstStyle/>
        <a:p>
          <a:r>
            <a:rPr kumimoji="1" lang="ja-JP" altLang="en-US" sz="2400" dirty="0">
              <a:latin typeface="+mn-ea"/>
              <a:ea typeface="+mn-ea"/>
            </a:rPr>
            <a:t>アドレスの入力ミス</a:t>
          </a:r>
        </a:p>
      </dgm:t>
    </dgm:pt>
    <dgm:pt modelId="{7E6841CD-20EA-42E1-89BF-71D092FB3CC1}" type="parTrans" cxnId="{ACE11C9C-0275-4901-B7E5-200965EE09C1}">
      <dgm:prSet/>
      <dgm:spPr/>
      <dgm:t>
        <a:bodyPr/>
        <a:lstStyle/>
        <a:p>
          <a:endParaRPr kumimoji="1" lang="ja-JP" altLang="en-US">
            <a:latin typeface="+mn-ea"/>
            <a:ea typeface="+mn-ea"/>
          </a:endParaRPr>
        </a:p>
      </dgm:t>
    </dgm:pt>
    <dgm:pt modelId="{0C1C0BD8-3038-4BCB-B020-B29CD098168A}" type="sibTrans" cxnId="{ACE11C9C-0275-4901-B7E5-200965EE09C1}">
      <dgm:prSet/>
      <dgm:spPr/>
      <dgm:t>
        <a:bodyPr/>
        <a:lstStyle/>
        <a:p>
          <a:endParaRPr kumimoji="1" lang="ja-JP" altLang="en-US">
            <a:latin typeface="+mn-ea"/>
            <a:ea typeface="+mn-ea"/>
          </a:endParaRPr>
        </a:p>
      </dgm:t>
    </dgm:pt>
    <dgm:pt modelId="{FEC2F958-9B46-4D93-AA23-672366A8F7A9}">
      <dgm:prSet phldrT="[テキスト]" custT="1"/>
      <dgm:spPr/>
      <dgm:t>
        <a:bodyPr lIns="612000" rIns="612000"/>
        <a:lstStyle/>
        <a:p>
          <a:r>
            <a:rPr kumimoji="1" lang="ja-JP" altLang="en-US" sz="2000" dirty="0">
              <a:latin typeface="+mn-ea"/>
              <a:ea typeface="+mn-ea"/>
            </a:rPr>
            <a:t>入力する際に、タイプミスをした。</a:t>
          </a:r>
        </a:p>
      </dgm:t>
    </dgm:pt>
    <dgm:pt modelId="{DDF57A85-AF22-478A-B5D7-118F7380F97E}" type="parTrans" cxnId="{49EA57B2-43C8-4500-8063-4E6A3E8F497D}">
      <dgm:prSet/>
      <dgm:spPr/>
      <dgm:t>
        <a:bodyPr/>
        <a:lstStyle/>
        <a:p>
          <a:endParaRPr kumimoji="1" lang="ja-JP" altLang="en-US">
            <a:latin typeface="+mn-ea"/>
            <a:ea typeface="+mn-ea"/>
          </a:endParaRPr>
        </a:p>
      </dgm:t>
    </dgm:pt>
    <dgm:pt modelId="{1A98890C-9CEC-4E58-B992-506F941FBDD5}" type="sibTrans" cxnId="{49EA57B2-43C8-4500-8063-4E6A3E8F497D}">
      <dgm:prSet/>
      <dgm:spPr/>
      <dgm:t>
        <a:bodyPr/>
        <a:lstStyle/>
        <a:p>
          <a:endParaRPr kumimoji="1" lang="ja-JP" altLang="en-US">
            <a:latin typeface="+mn-ea"/>
            <a:ea typeface="+mn-ea"/>
          </a:endParaRPr>
        </a:p>
      </dgm:t>
    </dgm:pt>
    <dgm:pt modelId="{A9C7173D-72EC-411E-BED5-9BBFB455408D}">
      <dgm:prSet phldrT="[テキスト]" custT="1"/>
      <dgm:spPr/>
      <dgm:t>
        <a:bodyPr lIns="612000" rIns="612000"/>
        <a:lstStyle/>
        <a:p>
          <a:r>
            <a:rPr kumimoji="1" lang="ja-JP" altLang="en-US" sz="2000" dirty="0">
              <a:latin typeface="+mn-ea"/>
              <a:ea typeface="+mn-ea"/>
            </a:rPr>
            <a:t>アドレス帳へ登録する際に、不要な文字を加えて入力した。</a:t>
          </a:r>
          <a:endParaRPr kumimoji="1" lang="en-US" altLang="ja-JP" sz="2000" dirty="0">
            <a:latin typeface="+mn-ea"/>
            <a:ea typeface="+mn-ea"/>
          </a:endParaRPr>
        </a:p>
      </dgm:t>
    </dgm:pt>
    <dgm:pt modelId="{857BB6E1-FB45-4171-9A36-A084E420B83A}" type="parTrans" cxnId="{165924D0-B758-49FA-9A77-20D1EBA576F2}">
      <dgm:prSet/>
      <dgm:spPr/>
      <dgm:t>
        <a:bodyPr/>
        <a:lstStyle/>
        <a:p>
          <a:endParaRPr kumimoji="1" lang="ja-JP" altLang="en-US">
            <a:latin typeface="+mn-ea"/>
            <a:ea typeface="+mn-ea"/>
          </a:endParaRPr>
        </a:p>
      </dgm:t>
    </dgm:pt>
    <dgm:pt modelId="{D5CBC7AA-C83D-49C8-9B6B-DA96BC65F582}" type="sibTrans" cxnId="{165924D0-B758-49FA-9A77-20D1EBA576F2}">
      <dgm:prSet/>
      <dgm:spPr/>
      <dgm:t>
        <a:bodyPr/>
        <a:lstStyle/>
        <a:p>
          <a:endParaRPr kumimoji="1" lang="ja-JP" altLang="en-US">
            <a:latin typeface="+mn-ea"/>
            <a:ea typeface="+mn-ea"/>
          </a:endParaRPr>
        </a:p>
      </dgm:t>
    </dgm:pt>
    <dgm:pt modelId="{33F1140D-0D40-49E3-9FD0-3E9ECAA2C96B}">
      <dgm:prSet phldrT="[テキスト]" custT="1"/>
      <dgm:spPr/>
      <dgm:t>
        <a:bodyPr lIns="612000" rIns="612000" bIns="36000"/>
        <a:lstStyle/>
        <a:p>
          <a:r>
            <a:rPr kumimoji="1" lang="ja-JP" altLang="en-US" sz="2000" dirty="0">
              <a:latin typeface="+mn-ea"/>
              <a:ea typeface="+mn-ea"/>
            </a:rPr>
            <a:t>似たような名前、グループ名を誤って選択した。</a:t>
          </a:r>
          <a:endParaRPr kumimoji="1" lang="en-US" altLang="ja-JP" sz="2000" dirty="0">
            <a:latin typeface="+mn-ea"/>
            <a:ea typeface="+mn-ea"/>
          </a:endParaRPr>
        </a:p>
      </dgm:t>
    </dgm:pt>
    <dgm:pt modelId="{38B617B5-8019-49F6-A62F-DF38C424A49C}" type="parTrans" cxnId="{A31C9C7B-D48E-40E1-9773-2E50E6AA86EF}">
      <dgm:prSet/>
      <dgm:spPr/>
      <dgm:t>
        <a:bodyPr/>
        <a:lstStyle/>
        <a:p>
          <a:endParaRPr kumimoji="1" lang="ja-JP" altLang="en-US">
            <a:latin typeface="+mn-ea"/>
            <a:ea typeface="+mn-ea"/>
          </a:endParaRPr>
        </a:p>
      </dgm:t>
    </dgm:pt>
    <dgm:pt modelId="{C487DD0E-BBD0-4160-A1E9-8865F56D8A4E}" type="sibTrans" cxnId="{A31C9C7B-D48E-40E1-9773-2E50E6AA86EF}">
      <dgm:prSet/>
      <dgm:spPr/>
      <dgm:t>
        <a:bodyPr/>
        <a:lstStyle/>
        <a:p>
          <a:endParaRPr kumimoji="1" lang="ja-JP" altLang="en-US">
            <a:latin typeface="+mn-ea"/>
            <a:ea typeface="+mn-ea"/>
          </a:endParaRPr>
        </a:p>
      </dgm:t>
    </dgm:pt>
    <dgm:pt modelId="{65D37604-5BB9-46B9-9BB7-20AA8D61867F}">
      <dgm:prSet phldrT="[テキスト]" custT="1"/>
      <dgm:spPr/>
      <dgm:t>
        <a:bodyPr lIns="612000" rIns="612000"/>
        <a:lstStyle/>
        <a:p>
          <a:r>
            <a:rPr kumimoji="1" lang="ja-JP" altLang="en-US" sz="2000" dirty="0">
              <a:latin typeface="+mn-ea"/>
              <a:ea typeface="+mn-ea"/>
            </a:rPr>
            <a:t>宛先欄にメールアドレスをコピー＆ペーストする際に、コピー範囲を間違えて貼り付けた。</a:t>
          </a:r>
          <a:endParaRPr kumimoji="1" lang="en-US" altLang="ja-JP" sz="2000" dirty="0">
            <a:latin typeface="+mn-ea"/>
            <a:ea typeface="+mn-ea"/>
          </a:endParaRPr>
        </a:p>
      </dgm:t>
    </dgm:pt>
    <dgm:pt modelId="{F3CA0B14-A94F-49ED-9107-048491BFD0E3}" type="sibTrans" cxnId="{7ADF9C75-DBD6-4F78-9C3D-15D4FFA5B05D}">
      <dgm:prSet/>
      <dgm:spPr/>
      <dgm:t>
        <a:bodyPr/>
        <a:lstStyle/>
        <a:p>
          <a:endParaRPr kumimoji="1" lang="ja-JP" altLang="en-US">
            <a:latin typeface="+mn-ea"/>
            <a:ea typeface="+mn-ea"/>
          </a:endParaRPr>
        </a:p>
      </dgm:t>
    </dgm:pt>
    <dgm:pt modelId="{BA160941-0751-489E-8CEC-2072C9878BDA}" type="parTrans" cxnId="{7ADF9C75-DBD6-4F78-9C3D-15D4FFA5B05D}">
      <dgm:prSet/>
      <dgm:spPr/>
      <dgm:t>
        <a:bodyPr/>
        <a:lstStyle/>
        <a:p>
          <a:endParaRPr kumimoji="1" lang="ja-JP" altLang="en-US">
            <a:latin typeface="+mn-ea"/>
            <a:ea typeface="+mn-ea"/>
          </a:endParaRPr>
        </a:p>
      </dgm:t>
    </dgm:pt>
    <dgm:pt modelId="{1CE3B1F2-AAB5-4435-8561-3138132EDB38}">
      <dgm:prSet phldrT="[テキスト]" custT="1"/>
      <dgm:spPr/>
      <dgm:t>
        <a:bodyPr/>
        <a:lstStyle/>
        <a:p>
          <a:r>
            <a:rPr kumimoji="1" lang="ja-JP" altLang="en-US" sz="2000" dirty="0">
              <a:latin typeface="+mn-ea"/>
              <a:ea typeface="+mn-ea"/>
            </a:rPr>
            <a:t>オートコンプリート機能で表示されたメールアドレスを、よく見ないで選択した。</a:t>
          </a:r>
          <a:endParaRPr kumimoji="1" lang="en-US" altLang="ja-JP" sz="2000" dirty="0">
            <a:latin typeface="+mn-ea"/>
            <a:ea typeface="+mn-ea"/>
          </a:endParaRPr>
        </a:p>
      </dgm:t>
    </dgm:pt>
    <dgm:pt modelId="{C5391488-5A29-452E-B42A-4F7868A7E3E0}" type="parTrans" cxnId="{86F5143A-29FD-4D21-B985-04FFC7B4C886}">
      <dgm:prSet/>
      <dgm:spPr/>
      <dgm:t>
        <a:bodyPr/>
        <a:lstStyle/>
        <a:p>
          <a:endParaRPr kumimoji="1" lang="ja-JP" altLang="en-US">
            <a:latin typeface="+mn-ea"/>
            <a:ea typeface="+mn-ea"/>
          </a:endParaRPr>
        </a:p>
      </dgm:t>
    </dgm:pt>
    <dgm:pt modelId="{A4BD319D-1681-4EDE-A718-6BED8A566BBC}" type="sibTrans" cxnId="{86F5143A-29FD-4D21-B985-04FFC7B4C886}">
      <dgm:prSet/>
      <dgm:spPr/>
      <dgm:t>
        <a:bodyPr/>
        <a:lstStyle/>
        <a:p>
          <a:endParaRPr kumimoji="1" lang="ja-JP" altLang="en-US">
            <a:latin typeface="+mn-ea"/>
            <a:ea typeface="+mn-ea"/>
          </a:endParaRPr>
        </a:p>
      </dgm:t>
    </dgm:pt>
    <dgm:pt modelId="{69481B10-2FCC-4012-8DCD-83A6F3B7A238}" type="pres">
      <dgm:prSet presAssocID="{7C000BDC-192A-4324-A20B-0FE788175DC6}" presName="linear" presStyleCnt="0">
        <dgm:presLayoutVars>
          <dgm:dir/>
          <dgm:animLvl val="lvl"/>
          <dgm:resizeHandles val="exact"/>
        </dgm:presLayoutVars>
      </dgm:prSet>
      <dgm:spPr/>
    </dgm:pt>
    <dgm:pt modelId="{33157166-FE30-4DAF-9062-F4FB53CB133E}" type="pres">
      <dgm:prSet presAssocID="{5FD9E093-4425-4DC5-8CCD-DD388DBF54B8}" presName="parentLin" presStyleCnt="0"/>
      <dgm:spPr/>
    </dgm:pt>
    <dgm:pt modelId="{D87791EA-43D7-46EF-834A-6E09A90C629E}" type="pres">
      <dgm:prSet presAssocID="{5FD9E093-4425-4DC5-8CCD-DD388DBF54B8}" presName="parentLeftMargin" presStyleLbl="node1" presStyleIdx="0" presStyleCnt="2"/>
      <dgm:spPr/>
    </dgm:pt>
    <dgm:pt modelId="{696C481B-ACFB-4447-B467-AFD1EE4F03B8}" type="pres">
      <dgm:prSet presAssocID="{5FD9E093-4425-4DC5-8CCD-DD388DBF54B8}" presName="parentText" presStyleLbl="node1" presStyleIdx="0" presStyleCnt="2" custScaleY="111528">
        <dgm:presLayoutVars>
          <dgm:chMax val="0"/>
          <dgm:bulletEnabled val="1"/>
        </dgm:presLayoutVars>
      </dgm:prSet>
      <dgm:spPr/>
    </dgm:pt>
    <dgm:pt modelId="{893492EE-62C1-459C-BD3C-351320E0EF9C}" type="pres">
      <dgm:prSet presAssocID="{5FD9E093-4425-4DC5-8CCD-DD388DBF54B8}" presName="negativeSpace" presStyleCnt="0"/>
      <dgm:spPr/>
    </dgm:pt>
    <dgm:pt modelId="{B000945F-74C2-4545-827D-63C3BCD0045B}" type="pres">
      <dgm:prSet presAssocID="{5FD9E093-4425-4DC5-8CCD-DD388DBF54B8}" presName="childText" presStyleLbl="conFgAcc1" presStyleIdx="0" presStyleCnt="2" custScaleY="101263">
        <dgm:presLayoutVars>
          <dgm:bulletEnabled val="1"/>
        </dgm:presLayoutVars>
      </dgm:prSet>
      <dgm:spPr/>
    </dgm:pt>
    <dgm:pt modelId="{35C610A8-11D3-4E4A-9059-898C828D5702}" type="pres">
      <dgm:prSet presAssocID="{F0BB28E1-2A10-4063-824D-023714141FD5}" presName="spaceBetweenRectangles" presStyleCnt="0"/>
      <dgm:spPr/>
    </dgm:pt>
    <dgm:pt modelId="{9C58D372-1E97-4D46-A410-8BFA8D97B52F}" type="pres">
      <dgm:prSet presAssocID="{65D83A08-AA6A-4DBB-B9F3-F1A59D575F43}" presName="parentLin" presStyleCnt="0"/>
      <dgm:spPr/>
    </dgm:pt>
    <dgm:pt modelId="{A3E597D0-186A-436E-8A20-0A90F4206595}" type="pres">
      <dgm:prSet presAssocID="{65D83A08-AA6A-4DBB-B9F3-F1A59D575F43}" presName="parentLeftMargin" presStyleLbl="node1" presStyleIdx="0" presStyleCnt="2"/>
      <dgm:spPr/>
    </dgm:pt>
    <dgm:pt modelId="{303681BB-A23C-49DF-B1E6-79B7824DAA48}" type="pres">
      <dgm:prSet presAssocID="{65D83A08-AA6A-4DBB-B9F3-F1A59D575F43}" presName="parentText" presStyleLbl="node1" presStyleIdx="1" presStyleCnt="2" custScaleY="103659">
        <dgm:presLayoutVars>
          <dgm:chMax val="0"/>
          <dgm:bulletEnabled val="1"/>
        </dgm:presLayoutVars>
      </dgm:prSet>
      <dgm:spPr/>
    </dgm:pt>
    <dgm:pt modelId="{4769EAAF-3FDB-4E2E-B0AA-7FBE5DE8E53E}" type="pres">
      <dgm:prSet presAssocID="{65D83A08-AA6A-4DBB-B9F3-F1A59D575F43}" presName="negativeSpace" presStyleCnt="0"/>
      <dgm:spPr/>
    </dgm:pt>
    <dgm:pt modelId="{EDA682B3-1AF3-412A-8B87-12636632255B}" type="pres">
      <dgm:prSet presAssocID="{65D83A08-AA6A-4DBB-B9F3-F1A59D575F43}" presName="childText" presStyleLbl="conFgAcc1" presStyleIdx="1" presStyleCnt="2" custScaleY="96823" custLinFactNeighborY="-7024">
        <dgm:presLayoutVars>
          <dgm:bulletEnabled val="1"/>
        </dgm:presLayoutVars>
      </dgm:prSet>
      <dgm:spPr/>
    </dgm:pt>
  </dgm:ptLst>
  <dgm:cxnLst>
    <dgm:cxn modelId="{68DE7A0B-D7CE-458F-80A0-9488165D806C}" type="presOf" srcId="{5FD9E093-4425-4DC5-8CCD-DD388DBF54B8}" destId="{D87791EA-43D7-46EF-834A-6E09A90C629E}" srcOrd="0" destOrd="0" presId="urn:microsoft.com/office/officeart/2005/8/layout/list1"/>
    <dgm:cxn modelId="{86F5143A-29FD-4D21-B985-04FFC7B4C886}" srcId="{65D83A08-AA6A-4DBB-B9F3-F1A59D575F43}" destId="{1CE3B1F2-AAB5-4435-8561-3138132EDB38}" srcOrd="3" destOrd="0" parTransId="{C5391488-5A29-452E-B42A-4F7868A7E3E0}" sibTransId="{A4BD319D-1681-4EDE-A718-6BED8A566BBC}"/>
    <dgm:cxn modelId="{A7B4A241-D2E1-4406-AEF0-0B3B0312B515}" type="presOf" srcId="{65D83A08-AA6A-4DBB-B9F3-F1A59D575F43}" destId="{303681BB-A23C-49DF-B1E6-79B7824DAA48}" srcOrd="1" destOrd="0" presId="urn:microsoft.com/office/officeart/2005/8/layout/list1"/>
    <dgm:cxn modelId="{C6CD8F53-7EA4-40F5-BD74-3518EF885FCC}" type="presOf" srcId="{1CE3B1F2-AAB5-4435-8561-3138132EDB38}" destId="{EDA682B3-1AF3-412A-8B87-12636632255B}" srcOrd="0" destOrd="3" presId="urn:microsoft.com/office/officeart/2005/8/layout/list1"/>
    <dgm:cxn modelId="{7ADF9C75-DBD6-4F78-9C3D-15D4FFA5B05D}" srcId="{65D83A08-AA6A-4DBB-B9F3-F1A59D575F43}" destId="{65D37604-5BB9-46B9-9BB7-20AA8D61867F}" srcOrd="2" destOrd="0" parTransId="{BA160941-0751-489E-8CEC-2072C9878BDA}" sibTransId="{F3CA0B14-A94F-49ED-9107-048491BFD0E3}"/>
    <dgm:cxn modelId="{C98A5A59-FBAA-4F57-9DA0-B9D6CA233B05}" srcId="{5FD9E093-4425-4DC5-8CCD-DD388DBF54B8}" destId="{E6EDFA79-C0A2-43F5-B10C-80C00FF96D7A}" srcOrd="0" destOrd="0" parTransId="{0C55B8BD-50A3-459A-9F13-DF224C91FF37}" sibTransId="{A16D97F0-2EA0-4F47-8A56-E095F9587081}"/>
    <dgm:cxn modelId="{A31C9C7B-D48E-40E1-9773-2E50E6AA86EF}" srcId="{5FD9E093-4425-4DC5-8CCD-DD388DBF54B8}" destId="{33F1140D-0D40-49E3-9FD0-3E9ECAA2C96B}" srcOrd="1" destOrd="0" parTransId="{38B617B5-8019-49F6-A62F-DF38C424A49C}" sibTransId="{C487DD0E-BBD0-4160-A1E9-8865F56D8A4E}"/>
    <dgm:cxn modelId="{ACE11C9C-0275-4901-B7E5-200965EE09C1}" srcId="{7C000BDC-192A-4324-A20B-0FE788175DC6}" destId="{65D83A08-AA6A-4DBB-B9F3-F1A59D575F43}" srcOrd="1" destOrd="0" parTransId="{7E6841CD-20EA-42E1-89BF-71D092FB3CC1}" sibTransId="{0C1C0BD8-3038-4BCB-B020-B29CD098168A}"/>
    <dgm:cxn modelId="{2F76DE9D-C3F5-4179-B818-A0601D593249}" type="presOf" srcId="{FEC2F958-9B46-4D93-AA23-672366A8F7A9}" destId="{EDA682B3-1AF3-412A-8B87-12636632255B}" srcOrd="0" destOrd="0" presId="urn:microsoft.com/office/officeart/2005/8/layout/list1"/>
    <dgm:cxn modelId="{49EA57B2-43C8-4500-8063-4E6A3E8F497D}" srcId="{65D83A08-AA6A-4DBB-B9F3-F1A59D575F43}" destId="{FEC2F958-9B46-4D93-AA23-672366A8F7A9}" srcOrd="0" destOrd="0" parTransId="{DDF57A85-AF22-478A-B5D7-118F7380F97E}" sibTransId="{1A98890C-9CEC-4E58-B992-506F941FBDD5}"/>
    <dgm:cxn modelId="{6A639DBA-8971-49FC-9407-E9F6AFD8C8CF}" type="presOf" srcId="{7C000BDC-192A-4324-A20B-0FE788175DC6}" destId="{69481B10-2FCC-4012-8DCD-83A6F3B7A238}" srcOrd="0" destOrd="0" presId="urn:microsoft.com/office/officeart/2005/8/layout/list1"/>
    <dgm:cxn modelId="{B34C6EC4-DC48-4138-AD8E-22DB264346E6}" type="presOf" srcId="{33F1140D-0D40-49E3-9FD0-3E9ECAA2C96B}" destId="{B000945F-74C2-4545-827D-63C3BCD0045B}" srcOrd="0" destOrd="1" presId="urn:microsoft.com/office/officeart/2005/8/layout/list1"/>
    <dgm:cxn modelId="{56C8D1CD-2DB2-4BDD-93C8-7A375408CC23}" type="presOf" srcId="{E6EDFA79-C0A2-43F5-B10C-80C00FF96D7A}" destId="{B000945F-74C2-4545-827D-63C3BCD0045B}" srcOrd="0" destOrd="0" presId="urn:microsoft.com/office/officeart/2005/8/layout/list1"/>
    <dgm:cxn modelId="{165924D0-B758-49FA-9A77-20D1EBA576F2}" srcId="{65D83A08-AA6A-4DBB-B9F3-F1A59D575F43}" destId="{A9C7173D-72EC-411E-BED5-9BBFB455408D}" srcOrd="1" destOrd="0" parTransId="{857BB6E1-FB45-4171-9A36-A084E420B83A}" sibTransId="{D5CBC7AA-C83D-49C8-9B6B-DA96BC65F582}"/>
    <dgm:cxn modelId="{AC1CA9D2-CA7D-44FD-B74C-015BBDF6949A}" type="presOf" srcId="{5FD9E093-4425-4DC5-8CCD-DD388DBF54B8}" destId="{696C481B-ACFB-4447-B467-AFD1EE4F03B8}" srcOrd="1" destOrd="0" presId="urn:microsoft.com/office/officeart/2005/8/layout/list1"/>
    <dgm:cxn modelId="{CC05CCDE-8873-446F-8D98-018748FBCEE3}" type="presOf" srcId="{65D37604-5BB9-46B9-9BB7-20AA8D61867F}" destId="{EDA682B3-1AF3-412A-8B87-12636632255B}" srcOrd="0" destOrd="2" presId="urn:microsoft.com/office/officeart/2005/8/layout/list1"/>
    <dgm:cxn modelId="{A2AEFEEC-4D04-423E-989E-8FA41584A257}" type="presOf" srcId="{A9C7173D-72EC-411E-BED5-9BBFB455408D}" destId="{EDA682B3-1AF3-412A-8B87-12636632255B}" srcOrd="0" destOrd="1" presId="urn:microsoft.com/office/officeart/2005/8/layout/list1"/>
    <dgm:cxn modelId="{11A7EAF0-FA7F-493C-B7F9-991ECF95E4D5}" srcId="{7C000BDC-192A-4324-A20B-0FE788175DC6}" destId="{5FD9E093-4425-4DC5-8CCD-DD388DBF54B8}" srcOrd="0" destOrd="0" parTransId="{C1A79453-8F4C-4A13-98E7-F14A06DF89D6}" sibTransId="{F0BB28E1-2A10-4063-824D-023714141FD5}"/>
    <dgm:cxn modelId="{BDA587F9-398C-49E9-BA36-AE964E45BA81}" type="presOf" srcId="{65D83A08-AA6A-4DBB-B9F3-F1A59D575F43}" destId="{A3E597D0-186A-436E-8A20-0A90F4206595}" srcOrd="0" destOrd="0" presId="urn:microsoft.com/office/officeart/2005/8/layout/list1"/>
    <dgm:cxn modelId="{2CF20535-13BA-4C91-8EC8-BA47D99A3D24}" type="presParOf" srcId="{69481B10-2FCC-4012-8DCD-83A6F3B7A238}" destId="{33157166-FE30-4DAF-9062-F4FB53CB133E}" srcOrd="0" destOrd="0" presId="urn:microsoft.com/office/officeart/2005/8/layout/list1"/>
    <dgm:cxn modelId="{D84E1E71-FFAF-4F0A-AF55-88915DD5E57D}" type="presParOf" srcId="{33157166-FE30-4DAF-9062-F4FB53CB133E}" destId="{D87791EA-43D7-46EF-834A-6E09A90C629E}" srcOrd="0" destOrd="0" presId="urn:microsoft.com/office/officeart/2005/8/layout/list1"/>
    <dgm:cxn modelId="{361E1118-63B9-4787-B7E1-528F0138E898}" type="presParOf" srcId="{33157166-FE30-4DAF-9062-F4FB53CB133E}" destId="{696C481B-ACFB-4447-B467-AFD1EE4F03B8}" srcOrd="1" destOrd="0" presId="urn:microsoft.com/office/officeart/2005/8/layout/list1"/>
    <dgm:cxn modelId="{B265BF1A-CEA0-40EA-89A0-172480A73302}" type="presParOf" srcId="{69481B10-2FCC-4012-8DCD-83A6F3B7A238}" destId="{893492EE-62C1-459C-BD3C-351320E0EF9C}" srcOrd="1" destOrd="0" presId="urn:microsoft.com/office/officeart/2005/8/layout/list1"/>
    <dgm:cxn modelId="{84B45A0E-5969-4843-A342-E47C8C615BD5}" type="presParOf" srcId="{69481B10-2FCC-4012-8DCD-83A6F3B7A238}" destId="{B000945F-74C2-4545-827D-63C3BCD0045B}" srcOrd="2" destOrd="0" presId="urn:microsoft.com/office/officeart/2005/8/layout/list1"/>
    <dgm:cxn modelId="{70A3CD3B-C2A8-4DB6-B766-E2F94F23A680}" type="presParOf" srcId="{69481B10-2FCC-4012-8DCD-83A6F3B7A238}" destId="{35C610A8-11D3-4E4A-9059-898C828D5702}" srcOrd="3" destOrd="0" presId="urn:microsoft.com/office/officeart/2005/8/layout/list1"/>
    <dgm:cxn modelId="{113B0A4E-E824-48D0-96F8-C091D5778C5E}" type="presParOf" srcId="{69481B10-2FCC-4012-8DCD-83A6F3B7A238}" destId="{9C58D372-1E97-4D46-A410-8BFA8D97B52F}" srcOrd="4" destOrd="0" presId="urn:microsoft.com/office/officeart/2005/8/layout/list1"/>
    <dgm:cxn modelId="{CC3CD819-EAA1-4523-ABF6-9C9B913F3D1C}" type="presParOf" srcId="{9C58D372-1E97-4D46-A410-8BFA8D97B52F}" destId="{A3E597D0-186A-436E-8A20-0A90F4206595}" srcOrd="0" destOrd="0" presId="urn:microsoft.com/office/officeart/2005/8/layout/list1"/>
    <dgm:cxn modelId="{6706C587-2D8D-41C2-9423-72A17E88B0CA}" type="presParOf" srcId="{9C58D372-1E97-4D46-A410-8BFA8D97B52F}" destId="{303681BB-A23C-49DF-B1E6-79B7824DAA48}" srcOrd="1" destOrd="0" presId="urn:microsoft.com/office/officeart/2005/8/layout/list1"/>
    <dgm:cxn modelId="{488269B3-773D-497C-A8B1-A36F57E039BB}" type="presParOf" srcId="{69481B10-2FCC-4012-8DCD-83A6F3B7A238}" destId="{4769EAAF-3FDB-4E2E-B0AA-7FBE5DE8E53E}" srcOrd="5" destOrd="0" presId="urn:microsoft.com/office/officeart/2005/8/layout/list1"/>
    <dgm:cxn modelId="{0FA518CE-6D52-4606-89BB-6AED947A0939}" type="presParOf" srcId="{69481B10-2FCC-4012-8DCD-83A6F3B7A238}" destId="{EDA682B3-1AF3-412A-8B87-12636632255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000BDC-192A-4324-A20B-0FE788175D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5FD9E093-4425-4DC5-8CCD-DD388DBF54B8}">
      <dgm:prSet phldrT="[テキスト]" custT="1"/>
      <dgm:spPr/>
      <dgm:t>
        <a:bodyPr/>
        <a:lstStyle/>
        <a:p>
          <a:r>
            <a:rPr kumimoji="1" lang="ja-JP" altLang="en-US" sz="2400" dirty="0">
              <a:latin typeface="+mn-ea"/>
              <a:ea typeface="+mn-ea"/>
            </a:rPr>
            <a:t>送信先アドレス欄の選択ミス</a:t>
          </a:r>
        </a:p>
      </dgm:t>
    </dgm:pt>
    <dgm:pt modelId="{C1A79453-8F4C-4A13-98E7-F14A06DF89D6}" type="parTrans" cxnId="{11A7EAF0-FA7F-493C-B7F9-991ECF95E4D5}">
      <dgm:prSet/>
      <dgm:spPr/>
      <dgm:t>
        <a:bodyPr/>
        <a:lstStyle/>
        <a:p>
          <a:endParaRPr kumimoji="1" lang="ja-JP" altLang="en-US">
            <a:latin typeface="+mn-ea"/>
            <a:ea typeface="+mn-ea"/>
          </a:endParaRPr>
        </a:p>
      </dgm:t>
    </dgm:pt>
    <dgm:pt modelId="{F0BB28E1-2A10-4063-824D-023714141FD5}" type="sibTrans" cxnId="{11A7EAF0-FA7F-493C-B7F9-991ECF95E4D5}">
      <dgm:prSet/>
      <dgm:spPr/>
      <dgm:t>
        <a:bodyPr/>
        <a:lstStyle/>
        <a:p>
          <a:endParaRPr kumimoji="1" lang="ja-JP" altLang="en-US">
            <a:latin typeface="+mn-ea"/>
            <a:ea typeface="+mn-ea"/>
          </a:endParaRPr>
        </a:p>
      </dgm:t>
    </dgm:pt>
    <dgm:pt modelId="{E6EDFA79-C0A2-43F5-B10C-80C00FF96D7A}">
      <dgm:prSet phldrT="[テキスト]" custT="1"/>
      <dgm:spPr/>
      <dgm:t>
        <a:bodyPr lIns="612000" rIns="612000" bIns="72000"/>
        <a:lstStyle/>
        <a:p>
          <a:r>
            <a:rPr kumimoji="1" lang="ja-JP" altLang="en-US" sz="1800" dirty="0">
              <a:latin typeface="+mn-ea"/>
              <a:ea typeface="+mn-ea"/>
            </a:rPr>
            <a:t>件名欄にメールアドレスを入力して送信した。</a:t>
          </a:r>
          <a:endParaRPr kumimoji="1" lang="en-US" altLang="ja-JP" sz="1800" dirty="0">
            <a:latin typeface="+mn-ea"/>
            <a:ea typeface="+mn-ea"/>
          </a:endParaRPr>
        </a:p>
      </dgm:t>
    </dgm:pt>
    <dgm:pt modelId="{0C55B8BD-50A3-459A-9F13-DF224C91FF37}" type="parTrans" cxnId="{C98A5A59-FBAA-4F57-9DA0-B9D6CA233B05}">
      <dgm:prSet/>
      <dgm:spPr/>
      <dgm:t>
        <a:bodyPr/>
        <a:lstStyle/>
        <a:p>
          <a:endParaRPr kumimoji="1" lang="ja-JP" altLang="en-US">
            <a:latin typeface="+mn-ea"/>
            <a:ea typeface="+mn-ea"/>
          </a:endParaRPr>
        </a:p>
      </dgm:t>
    </dgm:pt>
    <dgm:pt modelId="{A16D97F0-2EA0-4F47-8A56-E095F9587081}" type="sibTrans" cxnId="{C98A5A59-FBAA-4F57-9DA0-B9D6CA233B05}">
      <dgm:prSet/>
      <dgm:spPr/>
      <dgm:t>
        <a:bodyPr/>
        <a:lstStyle/>
        <a:p>
          <a:endParaRPr kumimoji="1" lang="ja-JP" altLang="en-US">
            <a:latin typeface="+mn-ea"/>
            <a:ea typeface="+mn-ea"/>
          </a:endParaRPr>
        </a:p>
      </dgm:t>
    </dgm:pt>
    <dgm:pt modelId="{65D83A08-AA6A-4DBB-B9F3-F1A59D575F43}">
      <dgm:prSet phldrT="[テキスト]" custT="1"/>
      <dgm:spPr/>
      <dgm:t>
        <a:bodyPr/>
        <a:lstStyle/>
        <a:p>
          <a:r>
            <a:rPr kumimoji="1" lang="ja-JP" altLang="en-US" sz="2400" dirty="0">
              <a:latin typeface="+mn-ea"/>
              <a:ea typeface="+mn-ea"/>
            </a:rPr>
            <a:t>その他</a:t>
          </a:r>
        </a:p>
      </dgm:t>
    </dgm:pt>
    <dgm:pt modelId="{7E6841CD-20EA-42E1-89BF-71D092FB3CC1}" type="parTrans" cxnId="{ACE11C9C-0275-4901-B7E5-200965EE09C1}">
      <dgm:prSet/>
      <dgm:spPr/>
      <dgm:t>
        <a:bodyPr/>
        <a:lstStyle/>
        <a:p>
          <a:endParaRPr kumimoji="1" lang="ja-JP" altLang="en-US">
            <a:latin typeface="+mn-ea"/>
            <a:ea typeface="+mn-ea"/>
          </a:endParaRPr>
        </a:p>
      </dgm:t>
    </dgm:pt>
    <dgm:pt modelId="{0C1C0BD8-3038-4BCB-B020-B29CD098168A}" type="sibTrans" cxnId="{ACE11C9C-0275-4901-B7E5-200965EE09C1}">
      <dgm:prSet/>
      <dgm:spPr/>
      <dgm:t>
        <a:bodyPr/>
        <a:lstStyle/>
        <a:p>
          <a:endParaRPr kumimoji="1" lang="ja-JP" altLang="en-US">
            <a:latin typeface="+mn-ea"/>
            <a:ea typeface="+mn-ea"/>
          </a:endParaRPr>
        </a:p>
      </dgm:t>
    </dgm:pt>
    <dgm:pt modelId="{FEC2F958-9B46-4D93-AA23-672366A8F7A9}">
      <dgm:prSet phldrT="[テキスト]" custT="1"/>
      <dgm:spPr/>
      <dgm:t>
        <a:bodyPr lIns="612000" rIns="612000"/>
        <a:lstStyle/>
        <a:p>
          <a:r>
            <a:rPr kumimoji="1" lang="ja-JP" altLang="en-US" sz="1800" dirty="0">
              <a:latin typeface="+mn-ea"/>
              <a:ea typeface="+mn-ea"/>
            </a:rPr>
            <a:t>使用が禁止されている自作のアドレス帳を使用した際に、類似のメールアドレスを選択して送信した。</a:t>
          </a:r>
        </a:p>
      </dgm:t>
    </dgm:pt>
    <dgm:pt modelId="{DDF57A85-AF22-478A-B5D7-118F7380F97E}" type="parTrans" cxnId="{49EA57B2-43C8-4500-8063-4E6A3E8F497D}">
      <dgm:prSet/>
      <dgm:spPr/>
      <dgm:t>
        <a:bodyPr/>
        <a:lstStyle/>
        <a:p>
          <a:endParaRPr kumimoji="1" lang="ja-JP" altLang="en-US">
            <a:latin typeface="+mn-ea"/>
            <a:ea typeface="+mn-ea"/>
          </a:endParaRPr>
        </a:p>
      </dgm:t>
    </dgm:pt>
    <dgm:pt modelId="{1A98890C-9CEC-4E58-B992-506F941FBDD5}" type="sibTrans" cxnId="{49EA57B2-43C8-4500-8063-4E6A3E8F497D}">
      <dgm:prSet/>
      <dgm:spPr/>
      <dgm:t>
        <a:bodyPr/>
        <a:lstStyle/>
        <a:p>
          <a:endParaRPr kumimoji="1" lang="ja-JP" altLang="en-US">
            <a:latin typeface="+mn-ea"/>
            <a:ea typeface="+mn-ea"/>
          </a:endParaRPr>
        </a:p>
      </dgm:t>
    </dgm:pt>
    <dgm:pt modelId="{A9C7173D-72EC-411E-BED5-9BBFB455408D}">
      <dgm:prSet phldrT="[テキスト]" custT="1"/>
      <dgm:spPr/>
      <dgm:t>
        <a:bodyPr lIns="612000" rIns="612000"/>
        <a:lstStyle/>
        <a:p>
          <a:r>
            <a:rPr kumimoji="1" lang="ja-JP" altLang="en-US" sz="1800" dirty="0">
              <a:latin typeface="+mn-ea"/>
              <a:ea typeface="+mn-ea"/>
            </a:rPr>
            <a:t>送信先を指定する際に、選択条件を間違えて必要のない人に送信した。</a:t>
          </a:r>
          <a:endParaRPr kumimoji="1" lang="en-US" altLang="ja-JP" sz="1800" dirty="0">
            <a:latin typeface="+mn-ea"/>
            <a:ea typeface="+mn-ea"/>
          </a:endParaRPr>
        </a:p>
      </dgm:t>
    </dgm:pt>
    <dgm:pt modelId="{857BB6E1-FB45-4171-9A36-A084E420B83A}" type="parTrans" cxnId="{165924D0-B758-49FA-9A77-20D1EBA576F2}">
      <dgm:prSet/>
      <dgm:spPr/>
      <dgm:t>
        <a:bodyPr/>
        <a:lstStyle/>
        <a:p>
          <a:endParaRPr kumimoji="1" lang="ja-JP" altLang="en-US">
            <a:latin typeface="+mn-ea"/>
            <a:ea typeface="+mn-ea"/>
          </a:endParaRPr>
        </a:p>
      </dgm:t>
    </dgm:pt>
    <dgm:pt modelId="{D5CBC7AA-C83D-49C8-9B6B-DA96BC65F582}" type="sibTrans" cxnId="{165924D0-B758-49FA-9A77-20D1EBA576F2}">
      <dgm:prSet/>
      <dgm:spPr/>
      <dgm:t>
        <a:bodyPr/>
        <a:lstStyle/>
        <a:p>
          <a:endParaRPr kumimoji="1" lang="ja-JP" altLang="en-US">
            <a:latin typeface="+mn-ea"/>
            <a:ea typeface="+mn-ea"/>
          </a:endParaRPr>
        </a:p>
      </dgm:t>
    </dgm:pt>
    <dgm:pt modelId="{635F5488-77A7-4D2F-93E2-B46225A8631F}">
      <dgm:prSet phldrT="[テキスト]" custT="1"/>
      <dgm:spPr/>
      <dgm:t>
        <a:bodyPr lIns="612000" rIns="612000" bIns="72000"/>
        <a:lstStyle/>
        <a:p>
          <a:r>
            <a:rPr kumimoji="1" lang="en-US" altLang="ja-JP" sz="1800" dirty="0">
              <a:latin typeface="+mn-ea"/>
              <a:ea typeface="+mn-ea"/>
            </a:rPr>
            <a:t>100</a:t>
          </a:r>
          <a:r>
            <a:rPr kumimoji="1" lang="ja-JP" altLang="en-US" sz="1800" dirty="0">
              <a:latin typeface="+mn-ea"/>
              <a:ea typeface="+mn-ea"/>
            </a:rPr>
            <a:t>名に一斉にメールを送る際に、</a:t>
          </a:r>
          <a:r>
            <a:rPr kumimoji="1" lang="en-US" altLang="ja-JP" sz="1800" dirty="0">
              <a:latin typeface="+mn-ea"/>
              <a:ea typeface="+mn-ea"/>
            </a:rPr>
            <a:t>BCC</a:t>
          </a:r>
          <a:r>
            <a:rPr kumimoji="1" lang="ja-JP" altLang="en-US" sz="1800" dirty="0">
              <a:latin typeface="+mn-ea"/>
              <a:ea typeface="+mn-ea"/>
            </a:rPr>
            <a:t>のつもりで</a:t>
          </a:r>
          <a:r>
            <a:rPr kumimoji="1" lang="en-US" altLang="ja-JP" sz="1800" dirty="0">
              <a:latin typeface="+mn-ea"/>
              <a:ea typeface="+mn-ea"/>
            </a:rPr>
            <a:t>CC</a:t>
          </a:r>
          <a:r>
            <a:rPr kumimoji="1" lang="ja-JP" altLang="en-US" sz="1800" dirty="0">
              <a:latin typeface="+mn-ea"/>
              <a:ea typeface="+mn-ea"/>
            </a:rPr>
            <a:t>欄にメールアドレスを入力して送信した。</a:t>
          </a:r>
          <a:endParaRPr kumimoji="1" lang="en-US" altLang="ja-JP" sz="1800" dirty="0">
            <a:latin typeface="+mn-ea"/>
            <a:ea typeface="+mn-ea"/>
          </a:endParaRPr>
        </a:p>
      </dgm:t>
    </dgm:pt>
    <dgm:pt modelId="{5EFA7A0F-AD2B-4342-BFA7-6E81E9949D13}" type="parTrans" cxnId="{BE575CF2-FDA8-4AC5-8654-BCB080F5D63E}">
      <dgm:prSet/>
      <dgm:spPr/>
      <dgm:t>
        <a:bodyPr/>
        <a:lstStyle/>
        <a:p>
          <a:endParaRPr kumimoji="1" lang="ja-JP" altLang="en-US">
            <a:latin typeface="+mn-ea"/>
            <a:ea typeface="+mn-ea"/>
          </a:endParaRPr>
        </a:p>
      </dgm:t>
    </dgm:pt>
    <dgm:pt modelId="{2C2E2679-454C-40D7-A10A-34993FF0C0FD}" type="sibTrans" cxnId="{BE575CF2-FDA8-4AC5-8654-BCB080F5D63E}">
      <dgm:prSet/>
      <dgm:spPr/>
      <dgm:t>
        <a:bodyPr/>
        <a:lstStyle/>
        <a:p>
          <a:endParaRPr kumimoji="1" lang="ja-JP" altLang="en-US">
            <a:latin typeface="+mn-ea"/>
            <a:ea typeface="+mn-ea"/>
          </a:endParaRPr>
        </a:p>
      </dgm:t>
    </dgm:pt>
    <dgm:pt modelId="{69481B10-2FCC-4012-8DCD-83A6F3B7A238}" type="pres">
      <dgm:prSet presAssocID="{7C000BDC-192A-4324-A20B-0FE788175DC6}" presName="linear" presStyleCnt="0">
        <dgm:presLayoutVars>
          <dgm:dir/>
          <dgm:animLvl val="lvl"/>
          <dgm:resizeHandles val="exact"/>
        </dgm:presLayoutVars>
      </dgm:prSet>
      <dgm:spPr/>
    </dgm:pt>
    <dgm:pt modelId="{33157166-FE30-4DAF-9062-F4FB53CB133E}" type="pres">
      <dgm:prSet presAssocID="{5FD9E093-4425-4DC5-8CCD-DD388DBF54B8}" presName="parentLin" presStyleCnt="0"/>
      <dgm:spPr/>
    </dgm:pt>
    <dgm:pt modelId="{D87791EA-43D7-46EF-834A-6E09A90C629E}" type="pres">
      <dgm:prSet presAssocID="{5FD9E093-4425-4DC5-8CCD-DD388DBF54B8}" presName="parentLeftMargin" presStyleLbl="node1" presStyleIdx="0" presStyleCnt="2"/>
      <dgm:spPr/>
    </dgm:pt>
    <dgm:pt modelId="{696C481B-ACFB-4447-B467-AFD1EE4F03B8}" type="pres">
      <dgm:prSet presAssocID="{5FD9E093-4425-4DC5-8CCD-DD388DBF54B8}" presName="parentText" presStyleLbl="node1" presStyleIdx="0" presStyleCnt="2" custScaleY="105573">
        <dgm:presLayoutVars>
          <dgm:chMax val="0"/>
          <dgm:bulletEnabled val="1"/>
        </dgm:presLayoutVars>
      </dgm:prSet>
      <dgm:spPr/>
    </dgm:pt>
    <dgm:pt modelId="{893492EE-62C1-459C-BD3C-351320E0EF9C}" type="pres">
      <dgm:prSet presAssocID="{5FD9E093-4425-4DC5-8CCD-DD388DBF54B8}" presName="negativeSpace" presStyleCnt="0"/>
      <dgm:spPr/>
    </dgm:pt>
    <dgm:pt modelId="{B000945F-74C2-4545-827D-63C3BCD0045B}" type="pres">
      <dgm:prSet presAssocID="{5FD9E093-4425-4DC5-8CCD-DD388DBF54B8}" presName="childText" presStyleLbl="conFgAcc1" presStyleIdx="0" presStyleCnt="2" custScaleY="109201">
        <dgm:presLayoutVars>
          <dgm:bulletEnabled val="1"/>
        </dgm:presLayoutVars>
      </dgm:prSet>
      <dgm:spPr/>
    </dgm:pt>
    <dgm:pt modelId="{35C610A8-11D3-4E4A-9059-898C828D5702}" type="pres">
      <dgm:prSet presAssocID="{F0BB28E1-2A10-4063-824D-023714141FD5}" presName="spaceBetweenRectangles" presStyleCnt="0"/>
      <dgm:spPr/>
    </dgm:pt>
    <dgm:pt modelId="{9C58D372-1E97-4D46-A410-8BFA8D97B52F}" type="pres">
      <dgm:prSet presAssocID="{65D83A08-AA6A-4DBB-B9F3-F1A59D575F43}" presName="parentLin" presStyleCnt="0"/>
      <dgm:spPr/>
    </dgm:pt>
    <dgm:pt modelId="{A3E597D0-186A-436E-8A20-0A90F4206595}" type="pres">
      <dgm:prSet presAssocID="{65D83A08-AA6A-4DBB-B9F3-F1A59D575F43}" presName="parentLeftMargin" presStyleLbl="node1" presStyleIdx="0" presStyleCnt="2"/>
      <dgm:spPr/>
    </dgm:pt>
    <dgm:pt modelId="{303681BB-A23C-49DF-B1E6-79B7824DAA48}" type="pres">
      <dgm:prSet presAssocID="{65D83A08-AA6A-4DBB-B9F3-F1A59D575F43}" presName="parentText" presStyleLbl="node1" presStyleIdx="1" presStyleCnt="2" custScaleY="103659">
        <dgm:presLayoutVars>
          <dgm:chMax val="0"/>
          <dgm:bulletEnabled val="1"/>
        </dgm:presLayoutVars>
      </dgm:prSet>
      <dgm:spPr/>
    </dgm:pt>
    <dgm:pt modelId="{4769EAAF-3FDB-4E2E-B0AA-7FBE5DE8E53E}" type="pres">
      <dgm:prSet presAssocID="{65D83A08-AA6A-4DBB-B9F3-F1A59D575F43}" presName="negativeSpace" presStyleCnt="0"/>
      <dgm:spPr/>
    </dgm:pt>
    <dgm:pt modelId="{EDA682B3-1AF3-412A-8B87-12636632255B}" type="pres">
      <dgm:prSet presAssocID="{65D83A08-AA6A-4DBB-B9F3-F1A59D575F43}" presName="childText" presStyleLbl="conFgAcc1" presStyleIdx="1" presStyleCnt="2" custScaleY="96823">
        <dgm:presLayoutVars>
          <dgm:bulletEnabled val="1"/>
        </dgm:presLayoutVars>
      </dgm:prSet>
      <dgm:spPr/>
    </dgm:pt>
  </dgm:ptLst>
  <dgm:cxnLst>
    <dgm:cxn modelId="{68DE7A0B-D7CE-458F-80A0-9488165D806C}" type="presOf" srcId="{5FD9E093-4425-4DC5-8CCD-DD388DBF54B8}" destId="{D87791EA-43D7-46EF-834A-6E09A90C629E}" srcOrd="0" destOrd="0" presId="urn:microsoft.com/office/officeart/2005/8/layout/list1"/>
    <dgm:cxn modelId="{A7B4A241-D2E1-4406-AEF0-0B3B0312B515}" type="presOf" srcId="{65D83A08-AA6A-4DBB-B9F3-F1A59D575F43}" destId="{303681BB-A23C-49DF-B1E6-79B7824DAA48}" srcOrd="1" destOrd="0" presId="urn:microsoft.com/office/officeart/2005/8/layout/list1"/>
    <dgm:cxn modelId="{C98A5A59-FBAA-4F57-9DA0-B9D6CA233B05}" srcId="{5FD9E093-4425-4DC5-8CCD-DD388DBF54B8}" destId="{E6EDFA79-C0A2-43F5-B10C-80C00FF96D7A}" srcOrd="0" destOrd="0" parTransId="{0C55B8BD-50A3-459A-9F13-DF224C91FF37}" sibTransId="{A16D97F0-2EA0-4F47-8A56-E095F9587081}"/>
    <dgm:cxn modelId="{ACE11C9C-0275-4901-B7E5-200965EE09C1}" srcId="{7C000BDC-192A-4324-A20B-0FE788175DC6}" destId="{65D83A08-AA6A-4DBB-B9F3-F1A59D575F43}" srcOrd="1" destOrd="0" parTransId="{7E6841CD-20EA-42E1-89BF-71D092FB3CC1}" sibTransId="{0C1C0BD8-3038-4BCB-B020-B29CD098168A}"/>
    <dgm:cxn modelId="{2F76DE9D-C3F5-4179-B818-A0601D593249}" type="presOf" srcId="{FEC2F958-9B46-4D93-AA23-672366A8F7A9}" destId="{EDA682B3-1AF3-412A-8B87-12636632255B}" srcOrd="0" destOrd="0" presId="urn:microsoft.com/office/officeart/2005/8/layout/list1"/>
    <dgm:cxn modelId="{49EA57B2-43C8-4500-8063-4E6A3E8F497D}" srcId="{65D83A08-AA6A-4DBB-B9F3-F1A59D575F43}" destId="{FEC2F958-9B46-4D93-AA23-672366A8F7A9}" srcOrd="0" destOrd="0" parTransId="{DDF57A85-AF22-478A-B5D7-118F7380F97E}" sibTransId="{1A98890C-9CEC-4E58-B992-506F941FBDD5}"/>
    <dgm:cxn modelId="{6A639DBA-8971-49FC-9407-E9F6AFD8C8CF}" type="presOf" srcId="{7C000BDC-192A-4324-A20B-0FE788175DC6}" destId="{69481B10-2FCC-4012-8DCD-83A6F3B7A238}" srcOrd="0" destOrd="0" presId="urn:microsoft.com/office/officeart/2005/8/layout/list1"/>
    <dgm:cxn modelId="{56C8D1CD-2DB2-4BDD-93C8-7A375408CC23}" type="presOf" srcId="{E6EDFA79-C0A2-43F5-B10C-80C00FF96D7A}" destId="{B000945F-74C2-4545-827D-63C3BCD0045B}" srcOrd="0" destOrd="0" presId="urn:microsoft.com/office/officeart/2005/8/layout/list1"/>
    <dgm:cxn modelId="{165924D0-B758-49FA-9A77-20D1EBA576F2}" srcId="{65D83A08-AA6A-4DBB-B9F3-F1A59D575F43}" destId="{A9C7173D-72EC-411E-BED5-9BBFB455408D}" srcOrd="1" destOrd="0" parTransId="{857BB6E1-FB45-4171-9A36-A084E420B83A}" sibTransId="{D5CBC7AA-C83D-49C8-9B6B-DA96BC65F582}"/>
    <dgm:cxn modelId="{AC1CA9D2-CA7D-44FD-B74C-015BBDF6949A}" type="presOf" srcId="{5FD9E093-4425-4DC5-8CCD-DD388DBF54B8}" destId="{696C481B-ACFB-4447-B467-AFD1EE4F03B8}" srcOrd="1" destOrd="0" presId="urn:microsoft.com/office/officeart/2005/8/layout/list1"/>
    <dgm:cxn modelId="{7AB7C9E9-4618-4869-ABD2-F12631AA6327}" type="presOf" srcId="{635F5488-77A7-4D2F-93E2-B46225A8631F}" destId="{B000945F-74C2-4545-827D-63C3BCD0045B}" srcOrd="0" destOrd="1" presId="urn:microsoft.com/office/officeart/2005/8/layout/list1"/>
    <dgm:cxn modelId="{A2AEFEEC-4D04-423E-989E-8FA41584A257}" type="presOf" srcId="{A9C7173D-72EC-411E-BED5-9BBFB455408D}" destId="{EDA682B3-1AF3-412A-8B87-12636632255B}" srcOrd="0" destOrd="1" presId="urn:microsoft.com/office/officeart/2005/8/layout/list1"/>
    <dgm:cxn modelId="{11A7EAF0-FA7F-493C-B7F9-991ECF95E4D5}" srcId="{7C000BDC-192A-4324-A20B-0FE788175DC6}" destId="{5FD9E093-4425-4DC5-8CCD-DD388DBF54B8}" srcOrd="0" destOrd="0" parTransId="{C1A79453-8F4C-4A13-98E7-F14A06DF89D6}" sibTransId="{F0BB28E1-2A10-4063-824D-023714141FD5}"/>
    <dgm:cxn modelId="{BE575CF2-FDA8-4AC5-8654-BCB080F5D63E}" srcId="{5FD9E093-4425-4DC5-8CCD-DD388DBF54B8}" destId="{635F5488-77A7-4D2F-93E2-B46225A8631F}" srcOrd="1" destOrd="0" parTransId="{5EFA7A0F-AD2B-4342-BFA7-6E81E9949D13}" sibTransId="{2C2E2679-454C-40D7-A10A-34993FF0C0FD}"/>
    <dgm:cxn modelId="{BDA587F9-398C-49E9-BA36-AE964E45BA81}" type="presOf" srcId="{65D83A08-AA6A-4DBB-B9F3-F1A59D575F43}" destId="{A3E597D0-186A-436E-8A20-0A90F4206595}" srcOrd="0" destOrd="0" presId="urn:microsoft.com/office/officeart/2005/8/layout/list1"/>
    <dgm:cxn modelId="{2CF20535-13BA-4C91-8EC8-BA47D99A3D24}" type="presParOf" srcId="{69481B10-2FCC-4012-8DCD-83A6F3B7A238}" destId="{33157166-FE30-4DAF-9062-F4FB53CB133E}" srcOrd="0" destOrd="0" presId="urn:microsoft.com/office/officeart/2005/8/layout/list1"/>
    <dgm:cxn modelId="{D84E1E71-FFAF-4F0A-AF55-88915DD5E57D}" type="presParOf" srcId="{33157166-FE30-4DAF-9062-F4FB53CB133E}" destId="{D87791EA-43D7-46EF-834A-6E09A90C629E}" srcOrd="0" destOrd="0" presId="urn:microsoft.com/office/officeart/2005/8/layout/list1"/>
    <dgm:cxn modelId="{361E1118-63B9-4787-B7E1-528F0138E898}" type="presParOf" srcId="{33157166-FE30-4DAF-9062-F4FB53CB133E}" destId="{696C481B-ACFB-4447-B467-AFD1EE4F03B8}" srcOrd="1" destOrd="0" presId="urn:microsoft.com/office/officeart/2005/8/layout/list1"/>
    <dgm:cxn modelId="{B265BF1A-CEA0-40EA-89A0-172480A73302}" type="presParOf" srcId="{69481B10-2FCC-4012-8DCD-83A6F3B7A238}" destId="{893492EE-62C1-459C-BD3C-351320E0EF9C}" srcOrd="1" destOrd="0" presId="urn:microsoft.com/office/officeart/2005/8/layout/list1"/>
    <dgm:cxn modelId="{84B45A0E-5969-4843-A342-E47C8C615BD5}" type="presParOf" srcId="{69481B10-2FCC-4012-8DCD-83A6F3B7A238}" destId="{B000945F-74C2-4545-827D-63C3BCD0045B}" srcOrd="2" destOrd="0" presId="urn:microsoft.com/office/officeart/2005/8/layout/list1"/>
    <dgm:cxn modelId="{70A3CD3B-C2A8-4DB6-B766-E2F94F23A680}" type="presParOf" srcId="{69481B10-2FCC-4012-8DCD-83A6F3B7A238}" destId="{35C610A8-11D3-4E4A-9059-898C828D5702}" srcOrd="3" destOrd="0" presId="urn:microsoft.com/office/officeart/2005/8/layout/list1"/>
    <dgm:cxn modelId="{113B0A4E-E824-48D0-96F8-C091D5778C5E}" type="presParOf" srcId="{69481B10-2FCC-4012-8DCD-83A6F3B7A238}" destId="{9C58D372-1E97-4D46-A410-8BFA8D97B52F}" srcOrd="4" destOrd="0" presId="urn:microsoft.com/office/officeart/2005/8/layout/list1"/>
    <dgm:cxn modelId="{CC3CD819-EAA1-4523-ABF6-9C9B913F3D1C}" type="presParOf" srcId="{9C58D372-1E97-4D46-A410-8BFA8D97B52F}" destId="{A3E597D0-186A-436E-8A20-0A90F4206595}" srcOrd="0" destOrd="0" presId="urn:microsoft.com/office/officeart/2005/8/layout/list1"/>
    <dgm:cxn modelId="{6706C587-2D8D-41C2-9423-72A17E88B0CA}" type="presParOf" srcId="{9C58D372-1E97-4D46-A410-8BFA8D97B52F}" destId="{303681BB-A23C-49DF-B1E6-79B7824DAA48}" srcOrd="1" destOrd="0" presId="urn:microsoft.com/office/officeart/2005/8/layout/list1"/>
    <dgm:cxn modelId="{488269B3-773D-497C-A8B1-A36F57E039BB}" type="presParOf" srcId="{69481B10-2FCC-4012-8DCD-83A6F3B7A238}" destId="{4769EAAF-3FDB-4E2E-B0AA-7FBE5DE8E53E}" srcOrd="5" destOrd="0" presId="urn:microsoft.com/office/officeart/2005/8/layout/list1"/>
    <dgm:cxn modelId="{0FA518CE-6D52-4606-89BB-6AED947A0939}" type="presParOf" srcId="{69481B10-2FCC-4012-8DCD-83A6F3B7A238}" destId="{EDA682B3-1AF3-412A-8B87-12636632255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8D59C4-E5B2-4109-B9FE-1B68771CD3D0}"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kumimoji="1" lang="ja-JP" altLang="en-US"/>
        </a:p>
      </dgm:t>
    </dgm:pt>
    <dgm:pt modelId="{2AAFF38E-2461-4CE8-8CF7-DDA0BCD746A0}">
      <dgm:prSet phldrT="[テキスト]" custT="1"/>
      <dgm:spPr/>
      <dgm:t>
        <a:bodyPr tIns="108000"/>
        <a:lstStyle/>
        <a:p>
          <a:pPr>
            <a:spcAft>
              <a:spcPts val="0"/>
            </a:spcAft>
          </a:pPr>
          <a:r>
            <a:rPr kumimoji="1" lang="ja-JP" altLang="en-US" sz="2400" dirty="0"/>
            <a:t>事故を起こさない</a:t>
          </a:r>
          <a:endParaRPr kumimoji="1" lang="en-US" altLang="ja-JP" sz="2400" dirty="0"/>
        </a:p>
        <a:p>
          <a:pPr>
            <a:spcAft>
              <a:spcPts val="0"/>
            </a:spcAft>
          </a:pPr>
          <a:r>
            <a:rPr kumimoji="1" lang="ja-JP" altLang="en-US" sz="2400" dirty="0"/>
            <a:t>（未然防止）</a:t>
          </a:r>
        </a:p>
      </dgm:t>
    </dgm:pt>
    <dgm:pt modelId="{8D8075D5-C548-477F-BB91-4533D89DF2DD}" type="parTrans" cxnId="{3EFAA40D-5DC3-481E-B7BF-76ED9750882B}">
      <dgm:prSet/>
      <dgm:spPr/>
      <dgm:t>
        <a:bodyPr/>
        <a:lstStyle/>
        <a:p>
          <a:endParaRPr kumimoji="1" lang="ja-JP" altLang="en-US"/>
        </a:p>
      </dgm:t>
    </dgm:pt>
    <dgm:pt modelId="{F1FD5A0B-4FA1-4FC8-94B4-7B1A12C80292}" type="sibTrans" cxnId="{3EFAA40D-5DC3-481E-B7BF-76ED9750882B}">
      <dgm:prSet/>
      <dgm:spPr/>
      <dgm:t>
        <a:bodyPr/>
        <a:lstStyle/>
        <a:p>
          <a:endParaRPr kumimoji="1" lang="ja-JP" altLang="en-US"/>
        </a:p>
      </dgm:t>
    </dgm:pt>
    <dgm:pt modelId="{9DFEED73-F865-45A9-B9A0-76D597EC09DC}">
      <dgm:prSet phldrT="[テキスト]" custT="1"/>
      <dgm:spPr/>
      <dgm:t>
        <a:bodyPr/>
        <a:lstStyle/>
        <a:p>
          <a:pPr>
            <a:spcAft>
              <a:spcPts val="0"/>
            </a:spcAft>
          </a:pPr>
          <a:r>
            <a:rPr kumimoji="1" lang="ja-JP" altLang="en-US" sz="2400" dirty="0"/>
            <a:t>事故が発生した場合の影響を最小限に抑える</a:t>
          </a:r>
        </a:p>
      </dgm:t>
    </dgm:pt>
    <dgm:pt modelId="{6BFBCDFA-A951-4213-B8EC-F6030841B278}" type="parTrans" cxnId="{AE00065D-1FDC-438C-A6DA-D5C02335B22E}">
      <dgm:prSet/>
      <dgm:spPr/>
      <dgm:t>
        <a:bodyPr/>
        <a:lstStyle/>
        <a:p>
          <a:endParaRPr kumimoji="1" lang="ja-JP" altLang="en-US"/>
        </a:p>
      </dgm:t>
    </dgm:pt>
    <dgm:pt modelId="{C24C2B00-5C24-4AF1-BF2B-7D24B9C9EA5C}" type="sibTrans" cxnId="{AE00065D-1FDC-438C-A6DA-D5C02335B22E}">
      <dgm:prSet/>
      <dgm:spPr/>
      <dgm:t>
        <a:bodyPr/>
        <a:lstStyle/>
        <a:p>
          <a:endParaRPr kumimoji="1" lang="ja-JP" altLang="en-US"/>
        </a:p>
      </dgm:t>
    </dgm:pt>
    <dgm:pt modelId="{F33F2390-F570-4217-A89A-2C8798EFC5F1}">
      <dgm:prSet phldrT="[テキスト]" custT="1"/>
      <dgm:spPr/>
      <dgm:t>
        <a:bodyPr/>
        <a:lstStyle/>
        <a:p>
          <a:pPr algn="ctr"/>
          <a:r>
            <a:rPr kumimoji="1" lang="ja-JP" altLang="en-US" sz="2000" dirty="0"/>
            <a:t>事故を起こさないための体制・対策のルール化</a:t>
          </a:r>
        </a:p>
      </dgm:t>
    </dgm:pt>
    <dgm:pt modelId="{527EC906-DFD8-4299-901F-FD5010231BE7}" type="parTrans" cxnId="{CA1AA98D-3BC3-4D1E-AC09-91030CD5C71C}">
      <dgm:prSet/>
      <dgm:spPr/>
      <dgm:t>
        <a:bodyPr/>
        <a:lstStyle/>
        <a:p>
          <a:endParaRPr kumimoji="1" lang="ja-JP" altLang="en-US"/>
        </a:p>
      </dgm:t>
    </dgm:pt>
    <dgm:pt modelId="{69B5168E-5F89-493D-90F7-F34E006F8C94}" type="sibTrans" cxnId="{CA1AA98D-3BC3-4D1E-AC09-91030CD5C71C}">
      <dgm:prSet/>
      <dgm:spPr/>
      <dgm:t>
        <a:bodyPr/>
        <a:lstStyle/>
        <a:p>
          <a:endParaRPr kumimoji="1" lang="ja-JP" altLang="en-US"/>
        </a:p>
      </dgm:t>
    </dgm:pt>
    <dgm:pt modelId="{792708ED-E0FC-459F-AFCA-2F4FF8BF7B50}">
      <dgm:prSet phldrT="[テキスト]" custT="1"/>
      <dgm:spPr/>
      <dgm:t>
        <a:bodyPr/>
        <a:lstStyle/>
        <a:p>
          <a:r>
            <a:rPr kumimoji="1" lang="ja-JP" altLang="en-US" sz="2000" dirty="0"/>
            <a:t>早期発見、緊急時対応のルール化</a:t>
          </a:r>
        </a:p>
      </dgm:t>
    </dgm:pt>
    <dgm:pt modelId="{58033AD1-865E-4327-B73B-D238342A7AB6}" type="parTrans" cxnId="{21DB1D15-ECF9-495E-BA91-A12AC682A684}">
      <dgm:prSet/>
      <dgm:spPr/>
      <dgm:t>
        <a:bodyPr/>
        <a:lstStyle/>
        <a:p>
          <a:endParaRPr kumimoji="1" lang="ja-JP" altLang="en-US"/>
        </a:p>
      </dgm:t>
    </dgm:pt>
    <dgm:pt modelId="{487378EB-BEE2-4954-926E-B6F1E66054C6}" type="sibTrans" cxnId="{21DB1D15-ECF9-495E-BA91-A12AC682A684}">
      <dgm:prSet/>
      <dgm:spPr/>
      <dgm:t>
        <a:bodyPr/>
        <a:lstStyle/>
        <a:p>
          <a:endParaRPr kumimoji="1" lang="ja-JP" altLang="en-US"/>
        </a:p>
      </dgm:t>
    </dgm:pt>
    <dgm:pt modelId="{1F81BA16-6A89-4DFF-9039-F21BDE1C7EE9}">
      <dgm:prSet phldrT="[テキスト]" custT="1"/>
      <dgm:spPr>
        <a:ln>
          <a:solidFill>
            <a:schemeClr val="accent4">
              <a:lumMod val="50000"/>
            </a:schemeClr>
          </a:solidFill>
        </a:ln>
      </dgm:spPr>
      <dgm:t>
        <a:bodyPr tIns="108000"/>
        <a:lstStyle/>
        <a:p>
          <a:pPr>
            <a:lnSpc>
              <a:spcPct val="50000"/>
            </a:lnSpc>
          </a:pPr>
          <a:r>
            <a:rPr lang="ja-JP" altLang="en-US" sz="2000" dirty="0">
              <a:latin typeface="+mn-ea"/>
              <a:ea typeface="+mn-ea"/>
            </a:rPr>
            <a:t>定められたルールを</a:t>
          </a:r>
          <a:endParaRPr lang="en-US" altLang="ja-JP" sz="2000" dirty="0">
            <a:latin typeface="+mn-ea"/>
            <a:ea typeface="+mn-ea"/>
          </a:endParaRPr>
        </a:p>
        <a:p>
          <a:pPr>
            <a:lnSpc>
              <a:spcPct val="50000"/>
            </a:lnSpc>
          </a:pPr>
          <a:r>
            <a:rPr lang="ja-JP" altLang="en-US" sz="2000" dirty="0">
              <a:latin typeface="+mn-ea"/>
              <a:ea typeface="+mn-ea"/>
            </a:rPr>
            <a:t>理解し、守る</a:t>
          </a:r>
          <a:endParaRPr kumimoji="1" lang="ja-JP" altLang="en-US" sz="2000" dirty="0"/>
        </a:p>
      </dgm:t>
    </dgm:pt>
    <dgm:pt modelId="{5EEECB5E-50EE-43B7-93D3-CBC772290519}" type="parTrans" cxnId="{4F61120E-5327-40F1-9B90-7431A15A1321}">
      <dgm:prSet/>
      <dgm:spPr/>
      <dgm:t>
        <a:bodyPr/>
        <a:lstStyle/>
        <a:p>
          <a:endParaRPr kumimoji="1" lang="ja-JP" altLang="en-US"/>
        </a:p>
      </dgm:t>
    </dgm:pt>
    <dgm:pt modelId="{82E6430D-6AB5-465C-BE14-E08B0EF14A29}" type="sibTrans" cxnId="{4F61120E-5327-40F1-9B90-7431A15A1321}">
      <dgm:prSet/>
      <dgm:spPr/>
      <dgm:t>
        <a:bodyPr/>
        <a:lstStyle/>
        <a:p>
          <a:endParaRPr kumimoji="1" lang="ja-JP" altLang="en-US"/>
        </a:p>
      </dgm:t>
    </dgm:pt>
    <dgm:pt modelId="{BB70C5BE-8719-442B-9359-A1E9B9252ADD}">
      <dgm:prSet phldrT="[テキスト]" custT="1"/>
      <dgm:spPr>
        <a:ln>
          <a:solidFill>
            <a:schemeClr val="accent4">
              <a:lumMod val="50000"/>
            </a:schemeClr>
          </a:solidFill>
        </a:ln>
      </dgm:spPr>
      <dgm:t>
        <a:bodyPr lIns="144000" tIns="144000"/>
        <a:lstStyle/>
        <a:p>
          <a:pPr algn="ctr">
            <a:lnSpc>
              <a:spcPct val="50000"/>
            </a:lnSpc>
          </a:pPr>
          <a:r>
            <a:rPr lang="ja-JP" altLang="en-US" sz="2000" dirty="0">
              <a:latin typeface="+mn-ea"/>
              <a:ea typeface="+mn-ea"/>
            </a:rPr>
            <a:t>事故発覚・発見時に</a:t>
          </a:r>
          <a:endParaRPr lang="en-US" altLang="ja-JP" sz="2000" dirty="0">
            <a:latin typeface="+mn-ea"/>
            <a:ea typeface="+mn-ea"/>
          </a:endParaRPr>
        </a:p>
        <a:p>
          <a:pPr algn="ctr">
            <a:lnSpc>
              <a:spcPct val="50000"/>
            </a:lnSpc>
          </a:pPr>
          <a:r>
            <a:rPr lang="ja-JP" altLang="en-US" sz="2000" dirty="0">
              <a:latin typeface="+mn-ea"/>
              <a:ea typeface="+mn-ea"/>
            </a:rPr>
            <a:t>ルールに従って行動する</a:t>
          </a:r>
          <a:endParaRPr kumimoji="1" lang="ja-JP" altLang="en-US" sz="2000" dirty="0"/>
        </a:p>
      </dgm:t>
    </dgm:pt>
    <dgm:pt modelId="{0D59ED76-702D-4054-970B-5585F103C7B2}" type="parTrans" cxnId="{3F767CAB-96CA-4A91-8140-440211108743}">
      <dgm:prSet/>
      <dgm:spPr/>
      <dgm:t>
        <a:bodyPr/>
        <a:lstStyle/>
        <a:p>
          <a:endParaRPr kumimoji="1" lang="ja-JP" altLang="en-US"/>
        </a:p>
      </dgm:t>
    </dgm:pt>
    <dgm:pt modelId="{14A79AED-51AD-45F7-AD9B-2D293E6873D2}" type="sibTrans" cxnId="{3F767CAB-96CA-4A91-8140-440211108743}">
      <dgm:prSet/>
      <dgm:spPr/>
      <dgm:t>
        <a:bodyPr/>
        <a:lstStyle/>
        <a:p>
          <a:endParaRPr kumimoji="1" lang="ja-JP" altLang="en-US"/>
        </a:p>
      </dgm:t>
    </dgm:pt>
    <dgm:pt modelId="{ACD6E983-D51C-4CA8-8320-3DADCDDD744C}" type="pres">
      <dgm:prSet presAssocID="{B78D59C4-E5B2-4109-B9FE-1B68771CD3D0}" presName="theList" presStyleCnt="0">
        <dgm:presLayoutVars>
          <dgm:dir/>
          <dgm:animLvl val="lvl"/>
          <dgm:resizeHandles val="exact"/>
        </dgm:presLayoutVars>
      </dgm:prSet>
      <dgm:spPr/>
    </dgm:pt>
    <dgm:pt modelId="{5016ACB7-20CC-4DF7-B56C-840A54A4B3FE}" type="pres">
      <dgm:prSet presAssocID="{2AAFF38E-2461-4CE8-8CF7-DDA0BCD746A0}" presName="compNode" presStyleCnt="0"/>
      <dgm:spPr/>
    </dgm:pt>
    <dgm:pt modelId="{D0EC9B35-F60C-4D16-B1B9-C4BA9E0E8F73}" type="pres">
      <dgm:prSet presAssocID="{2AAFF38E-2461-4CE8-8CF7-DDA0BCD746A0}" presName="aNode" presStyleLbl="bgShp" presStyleIdx="0" presStyleCnt="2"/>
      <dgm:spPr/>
    </dgm:pt>
    <dgm:pt modelId="{6715525F-0E90-41BC-A01D-CF9C4A134EB9}" type="pres">
      <dgm:prSet presAssocID="{2AAFF38E-2461-4CE8-8CF7-DDA0BCD746A0}" presName="textNode" presStyleLbl="bgShp" presStyleIdx="0" presStyleCnt="2"/>
      <dgm:spPr/>
    </dgm:pt>
    <dgm:pt modelId="{5D81034E-CE25-40A9-BED8-0BD0362C1140}" type="pres">
      <dgm:prSet presAssocID="{2AAFF38E-2461-4CE8-8CF7-DDA0BCD746A0}" presName="compChildNode" presStyleCnt="0"/>
      <dgm:spPr/>
    </dgm:pt>
    <dgm:pt modelId="{05C9BFA8-34AF-4886-B2CD-DFF05E86A41A}" type="pres">
      <dgm:prSet presAssocID="{2AAFF38E-2461-4CE8-8CF7-DDA0BCD746A0}" presName="theInnerList" presStyleCnt="0"/>
      <dgm:spPr/>
    </dgm:pt>
    <dgm:pt modelId="{F164D5B5-3AB8-4953-AD6A-8323F206F22D}" type="pres">
      <dgm:prSet presAssocID="{F33F2390-F570-4217-A89A-2C8798EFC5F1}" presName="childNode" presStyleLbl="node1" presStyleIdx="0" presStyleCnt="4" custLinFactNeighborY="-31428">
        <dgm:presLayoutVars>
          <dgm:bulletEnabled val="1"/>
        </dgm:presLayoutVars>
      </dgm:prSet>
      <dgm:spPr/>
    </dgm:pt>
    <dgm:pt modelId="{17EFB724-E6AD-49A7-8D4D-1491ABEBEEEE}" type="pres">
      <dgm:prSet presAssocID="{F33F2390-F570-4217-A89A-2C8798EFC5F1}" presName="aSpace2" presStyleCnt="0"/>
      <dgm:spPr/>
    </dgm:pt>
    <dgm:pt modelId="{BC9520F8-6462-4C95-AAC8-5E0A9BC43371}" type="pres">
      <dgm:prSet presAssocID="{1F81BA16-6A89-4DFF-9039-F21BDE1C7EE9}" presName="childNode" presStyleLbl="node1" presStyleIdx="1" presStyleCnt="4">
        <dgm:presLayoutVars>
          <dgm:bulletEnabled val="1"/>
        </dgm:presLayoutVars>
      </dgm:prSet>
      <dgm:spPr/>
    </dgm:pt>
    <dgm:pt modelId="{50371CD6-8C6E-4013-95FE-77A9461C9E5B}" type="pres">
      <dgm:prSet presAssocID="{2AAFF38E-2461-4CE8-8CF7-DDA0BCD746A0}" presName="aSpace" presStyleCnt="0"/>
      <dgm:spPr/>
    </dgm:pt>
    <dgm:pt modelId="{E07D562E-2165-423F-85A8-75DA33531C27}" type="pres">
      <dgm:prSet presAssocID="{9DFEED73-F865-45A9-B9A0-76D597EC09DC}" presName="compNode" presStyleCnt="0"/>
      <dgm:spPr/>
    </dgm:pt>
    <dgm:pt modelId="{247EC841-4D84-4E40-AB8B-DAB102E394F2}" type="pres">
      <dgm:prSet presAssocID="{9DFEED73-F865-45A9-B9A0-76D597EC09DC}" presName="aNode" presStyleLbl="bgShp" presStyleIdx="1" presStyleCnt="2"/>
      <dgm:spPr/>
    </dgm:pt>
    <dgm:pt modelId="{46B73741-9066-4BFD-AD7D-93F3A0517633}" type="pres">
      <dgm:prSet presAssocID="{9DFEED73-F865-45A9-B9A0-76D597EC09DC}" presName="textNode" presStyleLbl="bgShp" presStyleIdx="1" presStyleCnt="2"/>
      <dgm:spPr/>
    </dgm:pt>
    <dgm:pt modelId="{51209B7C-3E26-45D5-8EE6-FDFFA0F9E654}" type="pres">
      <dgm:prSet presAssocID="{9DFEED73-F865-45A9-B9A0-76D597EC09DC}" presName="compChildNode" presStyleCnt="0"/>
      <dgm:spPr/>
    </dgm:pt>
    <dgm:pt modelId="{391A53A6-D6CA-4602-B445-43D7BE720E7C}" type="pres">
      <dgm:prSet presAssocID="{9DFEED73-F865-45A9-B9A0-76D597EC09DC}" presName="theInnerList" presStyleCnt="0"/>
      <dgm:spPr/>
    </dgm:pt>
    <dgm:pt modelId="{061C42AD-D654-4013-A7B9-D831C557CB39}" type="pres">
      <dgm:prSet presAssocID="{792708ED-E0FC-459F-AFCA-2F4FF8BF7B50}" presName="childNode" presStyleLbl="node1" presStyleIdx="2" presStyleCnt="4" custLinFactNeighborY="-31428">
        <dgm:presLayoutVars>
          <dgm:bulletEnabled val="1"/>
        </dgm:presLayoutVars>
      </dgm:prSet>
      <dgm:spPr/>
    </dgm:pt>
    <dgm:pt modelId="{87247A42-FFA0-4B9B-B83B-0A9F6B689937}" type="pres">
      <dgm:prSet presAssocID="{792708ED-E0FC-459F-AFCA-2F4FF8BF7B50}" presName="aSpace2" presStyleCnt="0"/>
      <dgm:spPr/>
    </dgm:pt>
    <dgm:pt modelId="{C915E525-2198-4934-8598-5951D420D497}" type="pres">
      <dgm:prSet presAssocID="{BB70C5BE-8719-442B-9359-A1E9B9252ADD}" presName="childNode" presStyleLbl="node1" presStyleIdx="3" presStyleCnt="4" custScaleX="101140">
        <dgm:presLayoutVars>
          <dgm:bulletEnabled val="1"/>
        </dgm:presLayoutVars>
      </dgm:prSet>
      <dgm:spPr/>
    </dgm:pt>
  </dgm:ptLst>
  <dgm:cxnLst>
    <dgm:cxn modelId="{45062F08-10B0-4520-A48F-BF721B676F7B}" type="presOf" srcId="{9DFEED73-F865-45A9-B9A0-76D597EC09DC}" destId="{46B73741-9066-4BFD-AD7D-93F3A0517633}" srcOrd="1" destOrd="0" presId="urn:microsoft.com/office/officeart/2005/8/layout/lProcess2"/>
    <dgm:cxn modelId="{042D3B0D-51A2-4F78-B8F2-E4370B3BDABE}" type="presOf" srcId="{B78D59C4-E5B2-4109-B9FE-1B68771CD3D0}" destId="{ACD6E983-D51C-4CA8-8320-3DADCDDD744C}" srcOrd="0" destOrd="0" presId="urn:microsoft.com/office/officeart/2005/8/layout/lProcess2"/>
    <dgm:cxn modelId="{3EFAA40D-5DC3-481E-B7BF-76ED9750882B}" srcId="{B78D59C4-E5B2-4109-B9FE-1B68771CD3D0}" destId="{2AAFF38E-2461-4CE8-8CF7-DDA0BCD746A0}" srcOrd="0" destOrd="0" parTransId="{8D8075D5-C548-477F-BB91-4533D89DF2DD}" sibTransId="{F1FD5A0B-4FA1-4FC8-94B4-7B1A12C80292}"/>
    <dgm:cxn modelId="{4F61120E-5327-40F1-9B90-7431A15A1321}" srcId="{2AAFF38E-2461-4CE8-8CF7-DDA0BCD746A0}" destId="{1F81BA16-6A89-4DFF-9039-F21BDE1C7EE9}" srcOrd="1" destOrd="0" parTransId="{5EEECB5E-50EE-43B7-93D3-CBC772290519}" sibTransId="{82E6430D-6AB5-465C-BE14-E08B0EF14A29}"/>
    <dgm:cxn modelId="{21DB1D15-ECF9-495E-BA91-A12AC682A684}" srcId="{9DFEED73-F865-45A9-B9A0-76D597EC09DC}" destId="{792708ED-E0FC-459F-AFCA-2F4FF8BF7B50}" srcOrd="0" destOrd="0" parTransId="{58033AD1-865E-4327-B73B-D238342A7AB6}" sibTransId="{487378EB-BEE2-4954-926E-B6F1E66054C6}"/>
    <dgm:cxn modelId="{850A5B32-F7C5-452C-BECD-E42087E13D88}" type="presOf" srcId="{BB70C5BE-8719-442B-9359-A1E9B9252ADD}" destId="{C915E525-2198-4934-8598-5951D420D497}" srcOrd="0" destOrd="0" presId="urn:microsoft.com/office/officeart/2005/8/layout/lProcess2"/>
    <dgm:cxn modelId="{3221343C-861B-42BC-8A7A-4228B431FE3A}" type="presOf" srcId="{2AAFF38E-2461-4CE8-8CF7-DDA0BCD746A0}" destId="{6715525F-0E90-41BC-A01D-CF9C4A134EB9}" srcOrd="1" destOrd="0" presId="urn:microsoft.com/office/officeart/2005/8/layout/lProcess2"/>
    <dgm:cxn modelId="{AE00065D-1FDC-438C-A6DA-D5C02335B22E}" srcId="{B78D59C4-E5B2-4109-B9FE-1B68771CD3D0}" destId="{9DFEED73-F865-45A9-B9A0-76D597EC09DC}" srcOrd="1" destOrd="0" parTransId="{6BFBCDFA-A951-4213-B8EC-F6030841B278}" sibTransId="{C24C2B00-5C24-4AF1-BF2B-7D24B9C9EA5C}"/>
    <dgm:cxn modelId="{7F362150-42D3-46D3-A98D-630DC283D775}" type="presOf" srcId="{9DFEED73-F865-45A9-B9A0-76D597EC09DC}" destId="{247EC841-4D84-4E40-AB8B-DAB102E394F2}" srcOrd="0" destOrd="0" presId="urn:microsoft.com/office/officeart/2005/8/layout/lProcess2"/>
    <dgm:cxn modelId="{E8394D50-F042-4A39-88BC-165AD5558A1F}" type="presOf" srcId="{F33F2390-F570-4217-A89A-2C8798EFC5F1}" destId="{F164D5B5-3AB8-4953-AD6A-8323F206F22D}" srcOrd="0" destOrd="0" presId="urn:microsoft.com/office/officeart/2005/8/layout/lProcess2"/>
    <dgm:cxn modelId="{5A375352-1824-4E59-93DC-23804BE6DE79}" type="presOf" srcId="{792708ED-E0FC-459F-AFCA-2F4FF8BF7B50}" destId="{061C42AD-D654-4013-A7B9-D831C557CB39}" srcOrd="0" destOrd="0" presId="urn:microsoft.com/office/officeart/2005/8/layout/lProcess2"/>
    <dgm:cxn modelId="{CA1AA98D-3BC3-4D1E-AC09-91030CD5C71C}" srcId="{2AAFF38E-2461-4CE8-8CF7-DDA0BCD746A0}" destId="{F33F2390-F570-4217-A89A-2C8798EFC5F1}" srcOrd="0" destOrd="0" parTransId="{527EC906-DFD8-4299-901F-FD5010231BE7}" sibTransId="{69B5168E-5F89-493D-90F7-F34E006F8C94}"/>
    <dgm:cxn modelId="{3F767CAB-96CA-4A91-8140-440211108743}" srcId="{9DFEED73-F865-45A9-B9A0-76D597EC09DC}" destId="{BB70C5BE-8719-442B-9359-A1E9B9252ADD}" srcOrd="1" destOrd="0" parTransId="{0D59ED76-702D-4054-970B-5585F103C7B2}" sibTransId="{14A79AED-51AD-45F7-AD9B-2D293E6873D2}"/>
    <dgm:cxn modelId="{305FE4AD-28E7-4B0E-A500-C6E177E077E9}" type="presOf" srcId="{2AAFF38E-2461-4CE8-8CF7-DDA0BCD746A0}" destId="{D0EC9B35-F60C-4D16-B1B9-C4BA9E0E8F73}" srcOrd="0" destOrd="0" presId="urn:microsoft.com/office/officeart/2005/8/layout/lProcess2"/>
    <dgm:cxn modelId="{72DF0BB6-98B3-4717-BAF1-9A72DA9F589C}" type="presOf" srcId="{1F81BA16-6A89-4DFF-9039-F21BDE1C7EE9}" destId="{BC9520F8-6462-4C95-AAC8-5E0A9BC43371}" srcOrd="0" destOrd="0" presId="urn:microsoft.com/office/officeart/2005/8/layout/lProcess2"/>
    <dgm:cxn modelId="{867D6089-39D1-49E8-8907-48D23CFD7229}" type="presParOf" srcId="{ACD6E983-D51C-4CA8-8320-3DADCDDD744C}" destId="{5016ACB7-20CC-4DF7-B56C-840A54A4B3FE}" srcOrd="0" destOrd="0" presId="urn:microsoft.com/office/officeart/2005/8/layout/lProcess2"/>
    <dgm:cxn modelId="{338D031B-0877-4317-85B9-503700F73B6F}" type="presParOf" srcId="{5016ACB7-20CC-4DF7-B56C-840A54A4B3FE}" destId="{D0EC9B35-F60C-4D16-B1B9-C4BA9E0E8F73}" srcOrd="0" destOrd="0" presId="urn:microsoft.com/office/officeart/2005/8/layout/lProcess2"/>
    <dgm:cxn modelId="{A586EA68-C0D4-489F-AE18-88E8DB3B1B21}" type="presParOf" srcId="{5016ACB7-20CC-4DF7-B56C-840A54A4B3FE}" destId="{6715525F-0E90-41BC-A01D-CF9C4A134EB9}" srcOrd="1" destOrd="0" presId="urn:microsoft.com/office/officeart/2005/8/layout/lProcess2"/>
    <dgm:cxn modelId="{E811BDCF-7641-4A7C-9838-799CBBB10F83}" type="presParOf" srcId="{5016ACB7-20CC-4DF7-B56C-840A54A4B3FE}" destId="{5D81034E-CE25-40A9-BED8-0BD0362C1140}" srcOrd="2" destOrd="0" presId="urn:microsoft.com/office/officeart/2005/8/layout/lProcess2"/>
    <dgm:cxn modelId="{06275CAF-671E-43D5-9C6D-4D2937C88C22}" type="presParOf" srcId="{5D81034E-CE25-40A9-BED8-0BD0362C1140}" destId="{05C9BFA8-34AF-4886-B2CD-DFF05E86A41A}" srcOrd="0" destOrd="0" presId="urn:microsoft.com/office/officeart/2005/8/layout/lProcess2"/>
    <dgm:cxn modelId="{16137C48-9F8E-4786-8F72-D175404CEA56}" type="presParOf" srcId="{05C9BFA8-34AF-4886-B2CD-DFF05E86A41A}" destId="{F164D5B5-3AB8-4953-AD6A-8323F206F22D}" srcOrd="0" destOrd="0" presId="urn:microsoft.com/office/officeart/2005/8/layout/lProcess2"/>
    <dgm:cxn modelId="{8699DB0F-016D-4B7F-AC14-91B36FB7CC01}" type="presParOf" srcId="{05C9BFA8-34AF-4886-B2CD-DFF05E86A41A}" destId="{17EFB724-E6AD-49A7-8D4D-1491ABEBEEEE}" srcOrd="1" destOrd="0" presId="urn:microsoft.com/office/officeart/2005/8/layout/lProcess2"/>
    <dgm:cxn modelId="{8B643BCA-23C6-420F-B008-17B24BB75B2A}" type="presParOf" srcId="{05C9BFA8-34AF-4886-B2CD-DFF05E86A41A}" destId="{BC9520F8-6462-4C95-AAC8-5E0A9BC43371}" srcOrd="2" destOrd="0" presId="urn:microsoft.com/office/officeart/2005/8/layout/lProcess2"/>
    <dgm:cxn modelId="{DA986C3E-7A74-4AC1-A2E9-245BE16FFD39}" type="presParOf" srcId="{ACD6E983-D51C-4CA8-8320-3DADCDDD744C}" destId="{50371CD6-8C6E-4013-95FE-77A9461C9E5B}" srcOrd="1" destOrd="0" presId="urn:microsoft.com/office/officeart/2005/8/layout/lProcess2"/>
    <dgm:cxn modelId="{3746758A-4E5E-4368-9475-0D98B249000B}" type="presParOf" srcId="{ACD6E983-D51C-4CA8-8320-3DADCDDD744C}" destId="{E07D562E-2165-423F-85A8-75DA33531C27}" srcOrd="2" destOrd="0" presId="urn:microsoft.com/office/officeart/2005/8/layout/lProcess2"/>
    <dgm:cxn modelId="{E35B4533-EFB0-4A51-B1B9-8030EADD4B12}" type="presParOf" srcId="{E07D562E-2165-423F-85A8-75DA33531C27}" destId="{247EC841-4D84-4E40-AB8B-DAB102E394F2}" srcOrd="0" destOrd="0" presId="urn:microsoft.com/office/officeart/2005/8/layout/lProcess2"/>
    <dgm:cxn modelId="{7311604A-E384-43A1-84B8-EE5AF9C8D319}" type="presParOf" srcId="{E07D562E-2165-423F-85A8-75DA33531C27}" destId="{46B73741-9066-4BFD-AD7D-93F3A0517633}" srcOrd="1" destOrd="0" presId="urn:microsoft.com/office/officeart/2005/8/layout/lProcess2"/>
    <dgm:cxn modelId="{6CA061A5-F0E0-4DA6-9D56-23B6C0D1D9EF}" type="presParOf" srcId="{E07D562E-2165-423F-85A8-75DA33531C27}" destId="{51209B7C-3E26-45D5-8EE6-FDFFA0F9E654}" srcOrd="2" destOrd="0" presId="urn:microsoft.com/office/officeart/2005/8/layout/lProcess2"/>
    <dgm:cxn modelId="{52C3249A-30D0-44D2-BD67-0AB210D2BBD3}" type="presParOf" srcId="{51209B7C-3E26-45D5-8EE6-FDFFA0F9E654}" destId="{391A53A6-D6CA-4602-B445-43D7BE720E7C}" srcOrd="0" destOrd="0" presId="urn:microsoft.com/office/officeart/2005/8/layout/lProcess2"/>
    <dgm:cxn modelId="{8506929C-41E9-4256-BBD4-C8C8BB5F6B9C}" type="presParOf" srcId="{391A53A6-D6CA-4602-B445-43D7BE720E7C}" destId="{061C42AD-D654-4013-A7B9-D831C557CB39}" srcOrd="0" destOrd="0" presId="urn:microsoft.com/office/officeart/2005/8/layout/lProcess2"/>
    <dgm:cxn modelId="{72CFE787-6E56-43E2-A2A0-41DDEADE6F45}" type="presParOf" srcId="{391A53A6-D6CA-4602-B445-43D7BE720E7C}" destId="{87247A42-FFA0-4B9B-B83B-0A9F6B689937}" srcOrd="1" destOrd="0" presId="urn:microsoft.com/office/officeart/2005/8/layout/lProcess2"/>
    <dgm:cxn modelId="{36B50911-38F0-4921-AD76-17241B4A870B}" type="presParOf" srcId="{391A53A6-D6CA-4602-B445-43D7BE720E7C}" destId="{C915E525-2198-4934-8598-5951D420D49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C3040-86C6-4BC2-9855-A49BC12ECCB0}">
      <dsp:nvSpPr>
        <dsp:cNvPr id="0" name=""/>
        <dsp:cNvSpPr/>
      </dsp:nvSpPr>
      <dsp:spPr>
        <a:xfrm>
          <a:off x="0" y="341206"/>
          <a:ext cx="8229600" cy="2274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00" tIns="360000" rIns="612000" bIns="135128" numCol="1" spcCol="1270" anchor="t" anchorCtr="0">
          <a:noAutofit/>
        </a:bodyPr>
        <a:lstStyle/>
        <a:p>
          <a:pPr marL="171450" lvl="1" indent="-171450" algn="l" defTabSz="844550">
            <a:lnSpc>
              <a:spcPct val="90000"/>
            </a:lnSpc>
            <a:spcBef>
              <a:spcPct val="0"/>
            </a:spcBef>
            <a:spcAft>
              <a:spcPct val="15000"/>
            </a:spcAft>
            <a:buChar char="•"/>
          </a:pPr>
          <a:r>
            <a:rPr kumimoji="1" lang="ja-JP" altLang="en-US" sz="1900" kern="1200" dirty="0">
              <a:latin typeface="+mn-ea"/>
              <a:ea typeface="+mn-ea"/>
            </a:rPr>
            <a:t>添付ファイルを選択する際に、類似名のファイルを選択して送信した。</a:t>
          </a:r>
          <a:endParaRPr kumimoji="1" lang="en-US" altLang="ja-JP" sz="1900" kern="1200" dirty="0">
            <a:latin typeface="+mn-ea"/>
            <a:ea typeface="+mn-ea"/>
          </a:endParaRPr>
        </a:p>
        <a:p>
          <a:pPr marL="171450" lvl="1" indent="-171450" algn="l" defTabSz="844550">
            <a:lnSpc>
              <a:spcPct val="90000"/>
            </a:lnSpc>
            <a:spcBef>
              <a:spcPct val="0"/>
            </a:spcBef>
            <a:spcAft>
              <a:spcPct val="15000"/>
            </a:spcAft>
            <a:buChar char="•"/>
          </a:pPr>
          <a:r>
            <a:rPr kumimoji="1" lang="ja-JP" altLang="en-US" sz="1900" kern="1200" dirty="0">
              <a:latin typeface="+mn-ea"/>
              <a:ea typeface="+mn-ea"/>
            </a:rPr>
            <a:t>ひな型として保存してあるファイルに</a:t>
          </a:r>
          <a:r>
            <a:rPr kumimoji="1" lang="en-US" altLang="ja-JP" sz="1900" kern="1200" dirty="0">
              <a:latin typeface="+mn-ea"/>
              <a:ea typeface="+mn-ea"/>
            </a:rPr>
            <a:t>A</a:t>
          </a:r>
          <a:r>
            <a:rPr kumimoji="1" lang="ja-JP" altLang="en-US" sz="1900" kern="1200" dirty="0">
              <a:latin typeface="+mn-ea"/>
              <a:ea typeface="+mn-ea"/>
            </a:rPr>
            <a:t>様の個人情報を上書き保存して、そのままひな型のつもりで、</a:t>
          </a:r>
          <a:r>
            <a:rPr kumimoji="1" lang="en-US" altLang="ja-JP" sz="1900" kern="1200" dirty="0">
              <a:latin typeface="+mn-ea"/>
              <a:ea typeface="+mn-ea"/>
            </a:rPr>
            <a:t>B</a:t>
          </a:r>
          <a:r>
            <a:rPr kumimoji="1" lang="ja-JP" altLang="en-US" sz="1900" kern="1200" dirty="0">
              <a:latin typeface="+mn-ea"/>
              <a:ea typeface="+mn-ea"/>
            </a:rPr>
            <a:t>様宛に送信した。</a:t>
          </a:r>
          <a:endParaRPr kumimoji="1" lang="en-US" altLang="ja-JP" sz="1900" kern="1200" dirty="0">
            <a:latin typeface="+mn-ea"/>
            <a:ea typeface="+mn-ea"/>
          </a:endParaRPr>
        </a:p>
      </dsp:txBody>
      <dsp:txXfrm>
        <a:off x="0" y="341206"/>
        <a:ext cx="8229600" cy="2274300"/>
      </dsp:txXfrm>
    </dsp:sp>
    <dsp:sp modelId="{03A2A2F4-2052-4571-99BC-6ADE5E10A902}">
      <dsp:nvSpPr>
        <dsp:cNvPr id="0" name=""/>
        <dsp:cNvSpPr/>
      </dsp:nvSpPr>
      <dsp:spPr>
        <a:xfrm>
          <a:off x="411480" y="67934"/>
          <a:ext cx="5760720" cy="553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latin typeface="+mn-ea"/>
              <a:ea typeface="+mn-ea"/>
            </a:rPr>
            <a:t>ファイルの添付間違い</a:t>
          </a:r>
        </a:p>
      </dsp:txBody>
      <dsp:txXfrm>
        <a:off x="438510" y="94964"/>
        <a:ext cx="5706660" cy="499651"/>
      </dsp:txXfrm>
    </dsp:sp>
    <dsp:sp modelId="{AF2B6426-D097-4B93-935A-C4A13E77FEDF}">
      <dsp:nvSpPr>
        <dsp:cNvPr id="0" name=""/>
        <dsp:cNvSpPr/>
      </dsp:nvSpPr>
      <dsp:spPr>
        <a:xfrm>
          <a:off x="0" y="2991377"/>
          <a:ext cx="8229600" cy="18254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00" tIns="395732" rIns="612000" bIns="135128" numCol="1" spcCol="1270" anchor="t" anchorCtr="0">
          <a:noAutofit/>
        </a:bodyPr>
        <a:lstStyle/>
        <a:p>
          <a:pPr marL="171450" lvl="1" indent="-171450" algn="l" defTabSz="844550">
            <a:lnSpc>
              <a:spcPct val="90000"/>
            </a:lnSpc>
            <a:spcBef>
              <a:spcPct val="0"/>
            </a:spcBef>
            <a:spcAft>
              <a:spcPct val="15000"/>
            </a:spcAft>
            <a:buChar char="•"/>
          </a:pPr>
          <a:r>
            <a:rPr kumimoji="1" lang="ja-JP" altLang="en-US" sz="1900" kern="1200" dirty="0">
              <a:latin typeface="+mn-ea"/>
              <a:ea typeface="+mn-ea"/>
            </a:rPr>
            <a:t>一つの</a:t>
          </a:r>
          <a:r>
            <a:rPr kumimoji="1" lang="en-US" altLang="ja-JP" sz="1900" kern="1200" dirty="0">
              <a:latin typeface="+mn-ea"/>
              <a:ea typeface="+mn-ea"/>
            </a:rPr>
            <a:t>Excel</a:t>
          </a:r>
          <a:r>
            <a:rPr kumimoji="1" lang="ja-JP" altLang="en-US" sz="1900" kern="1200" dirty="0">
              <a:latin typeface="+mn-ea"/>
              <a:ea typeface="+mn-ea"/>
            </a:rPr>
            <a:t>ファイルに複数社のデータをシートごとに保存しているが、</a:t>
          </a:r>
          <a:r>
            <a:rPr kumimoji="1" lang="en-US" altLang="ja-JP" sz="1900" kern="1200" dirty="0">
              <a:latin typeface="+mn-ea"/>
              <a:ea typeface="+mn-ea"/>
            </a:rPr>
            <a:t>A</a:t>
          </a:r>
          <a:r>
            <a:rPr kumimoji="1" lang="ja-JP" altLang="en-US" sz="1900" kern="1200" dirty="0">
              <a:latin typeface="+mn-ea"/>
              <a:ea typeface="+mn-ea"/>
            </a:rPr>
            <a:t>社に送付する際に、他社のシートがあることを失念し、そのまま添付、送信した。</a:t>
          </a:r>
        </a:p>
      </dsp:txBody>
      <dsp:txXfrm>
        <a:off x="0" y="2991377"/>
        <a:ext cx="8229600" cy="1825425"/>
      </dsp:txXfrm>
    </dsp:sp>
    <dsp:sp modelId="{D9985A48-C1E9-4DB0-BB9C-D9CE3C56D53D}">
      <dsp:nvSpPr>
        <dsp:cNvPr id="0" name=""/>
        <dsp:cNvSpPr/>
      </dsp:nvSpPr>
      <dsp:spPr>
        <a:xfrm>
          <a:off x="411480" y="2718106"/>
          <a:ext cx="5760720" cy="553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ts val="0"/>
            </a:spcAft>
            <a:buNone/>
          </a:pPr>
          <a:r>
            <a:rPr kumimoji="1" lang="ja-JP" altLang="en-US" sz="2400" kern="1200" dirty="0">
              <a:latin typeface="+mn-ea"/>
              <a:ea typeface="+mn-ea"/>
            </a:rPr>
            <a:t>隠れた原稿添付</a:t>
          </a:r>
        </a:p>
      </dsp:txBody>
      <dsp:txXfrm>
        <a:off x="438510" y="2745136"/>
        <a:ext cx="5706660" cy="499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0945F-74C2-4545-827D-63C3BCD0045B}">
      <dsp:nvSpPr>
        <dsp:cNvPr id="0" name=""/>
        <dsp:cNvSpPr/>
      </dsp:nvSpPr>
      <dsp:spPr>
        <a:xfrm>
          <a:off x="0" y="279250"/>
          <a:ext cx="8229600" cy="13636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00" tIns="229108" rIns="612000" bIns="3600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mn-ea"/>
              <a:ea typeface="+mn-ea"/>
            </a:rPr>
            <a:t>同姓の別人のメールアドレスを選択した。</a:t>
          </a:r>
          <a:endParaRPr kumimoji="1" lang="en-US" altLang="ja-JP" sz="2000" kern="1200" dirty="0">
            <a:latin typeface="+mn-ea"/>
            <a:ea typeface="+mn-ea"/>
          </a:endParaRPr>
        </a:p>
        <a:p>
          <a:pPr marL="228600" lvl="1" indent="-228600" algn="l" defTabSz="889000">
            <a:lnSpc>
              <a:spcPct val="90000"/>
            </a:lnSpc>
            <a:spcBef>
              <a:spcPct val="0"/>
            </a:spcBef>
            <a:spcAft>
              <a:spcPct val="15000"/>
            </a:spcAft>
            <a:buChar char="•"/>
          </a:pPr>
          <a:r>
            <a:rPr kumimoji="1" lang="ja-JP" altLang="en-US" sz="2000" kern="1200" dirty="0">
              <a:latin typeface="+mn-ea"/>
              <a:ea typeface="+mn-ea"/>
            </a:rPr>
            <a:t>似たような名前、グループ名を誤って選択した。</a:t>
          </a:r>
          <a:endParaRPr kumimoji="1" lang="en-US" altLang="ja-JP" sz="2000" kern="1200" dirty="0">
            <a:latin typeface="+mn-ea"/>
            <a:ea typeface="+mn-ea"/>
          </a:endParaRPr>
        </a:p>
      </dsp:txBody>
      <dsp:txXfrm>
        <a:off x="0" y="279250"/>
        <a:ext cx="8229600" cy="1363632"/>
      </dsp:txXfrm>
    </dsp:sp>
    <dsp:sp modelId="{696C481B-ACFB-4447-B467-AFD1EE4F03B8}">
      <dsp:nvSpPr>
        <dsp:cNvPr id="0" name=""/>
        <dsp:cNvSpPr/>
      </dsp:nvSpPr>
      <dsp:spPr>
        <a:xfrm>
          <a:off x="411480" y="6804"/>
          <a:ext cx="5760720" cy="4938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latin typeface="+mn-ea"/>
              <a:ea typeface="+mn-ea"/>
            </a:rPr>
            <a:t>アドレス帳からの選択ミス</a:t>
          </a:r>
        </a:p>
      </dsp:txBody>
      <dsp:txXfrm>
        <a:off x="435588" y="30912"/>
        <a:ext cx="5712504" cy="445629"/>
      </dsp:txXfrm>
    </dsp:sp>
    <dsp:sp modelId="{EDA682B3-1AF3-412A-8B87-12636632255B}">
      <dsp:nvSpPr>
        <dsp:cNvPr id="0" name=""/>
        <dsp:cNvSpPr/>
      </dsp:nvSpPr>
      <dsp:spPr>
        <a:xfrm>
          <a:off x="0" y="1945934"/>
          <a:ext cx="8229600" cy="32939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00" tIns="229108" rIns="612000"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mn-ea"/>
              <a:ea typeface="+mn-ea"/>
            </a:rPr>
            <a:t>入力する際に、タイプミスをした。</a:t>
          </a:r>
        </a:p>
        <a:p>
          <a:pPr marL="228600" lvl="1" indent="-228600" algn="l" defTabSz="889000">
            <a:lnSpc>
              <a:spcPct val="90000"/>
            </a:lnSpc>
            <a:spcBef>
              <a:spcPct val="0"/>
            </a:spcBef>
            <a:spcAft>
              <a:spcPct val="15000"/>
            </a:spcAft>
            <a:buChar char="•"/>
          </a:pPr>
          <a:r>
            <a:rPr kumimoji="1" lang="ja-JP" altLang="en-US" sz="2000" kern="1200" dirty="0">
              <a:latin typeface="+mn-ea"/>
              <a:ea typeface="+mn-ea"/>
            </a:rPr>
            <a:t>アドレス帳へ登録する際に、不要な文字を加えて入力した。</a:t>
          </a:r>
          <a:endParaRPr kumimoji="1" lang="en-US" altLang="ja-JP" sz="2000" kern="1200" dirty="0">
            <a:latin typeface="+mn-ea"/>
            <a:ea typeface="+mn-ea"/>
          </a:endParaRPr>
        </a:p>
        <a:p>
          <a:pPr marL="228600" lvl="1" indent="-228600" algn="l" defTabSz="889000">
            <a:lnSpc>
              <a:spcPct val="90000"/>
            </a:lnSpc>
            <a:spcBef>
              <a:spcPct val="0"/>
            </a:spcBef>
            <a:spcAft>
              <a:spcPct val="15000"/>
            </a:spcAft>
            <a:buChar char="•"/>
          </a:pPr>
          <a:r>
            <a:rPr kumimoji="1" lang="ja-JP" altLang="en-US" sz="2000" kern="1200" dirty="0">
              <a:latin typeface="+mn-ea"/>
              <a:ea typeface="+mn-ea"/>
            </a:rPr>
            <a:t>宛先欄にメールアドレスをコピー＆ペーストする際に、コピー範囲を間違えて貼り付けた。</a:t>
          </a:r>
          <a:endParaRPr kumimoji="1" lang="en-US" altLang="ja-JP" sz="2000" kern="1200" dirty="0">
            <a:latin typeface="+mn-ea"/>
            <a:ea typeface="+mn-ea"/>
          </a:endParaRPr>
        </a:p>
        <a:p>
          <a:pPr marL="228600" lvl="1" indent="-228600" algn="l" defTabSz="889000">
            <a:lnSpc>
              <a:spcPct val="90000"/>
            </a:lnSpc>
            <a:spcBef>
              <a:spcPct val="0"/>
            </a:spcBef>
            <a:spcAft>
              <a:spcPct val="15000"/>
            </a:spcAft>
            <a:buChar char="•"/>
          </a:pPr>
          <a:r>
            <a:rPr kumimoji="1" lang="ja-JP" altLang="en-US" sz="2000" kern="1200" dirty="0">
              <a:latin typeface="+mn-ea"/>
              <a:ea typeface="+mn-ea"/>
            </a:rPr>
            <a:t>オートコンプリート機能で表示されたメールアドレスを、よく見ないで選択した。</a:t>
          </a:r>
          <a:endParaRPr kumimoji="1" lang="en-US" altLang="ja-JP" sz="2000" kern="1200" dirty="0">
            <a:latin typeface="+mn-ea"/>
            <a:ea typeface="+mn-ea"/>
          </a:endParaRPr>
        </a:p>
      </dsp:txBody>
      <dsp:txXfrm>
        <a:off x="0" y="1945934"/>
        <a:ext cx="8229600" cy="3293918"/>
      </dsp:txXfrm>
    </dsp:sp>
    <dsp:sp modelId="{303681BB-A23C-49DF-B1E6-79B7824DAA48}">
      <dsp:nvSpPr>
        <dsp:cNvPr id="0" name=""/>
        <dsp:cNvSpPr/>
      </dsp:nvSpPr>
      <dsp:spPr>
        <a:xfrm>
          <a:off x="411480" y="1723883"/>
          <a:ext cx="5760720" cy="4590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latin typeface="+mn-ea"/>
              <a:ea typeface="+mn-ea"/>
            </a:rPr>
            <a:t>アドレスの入力ミス</a:t>
          </a:r>
        </a:p>
      </dsp:txBody>
      <dsp:txXfrm>
        <a:off x="433887" y="1746290"/>
        <a:ext cx="5715906" cy="414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0945F-74C2-4545-827D-63C3BCD0045B}">
      <dsp:nvSpPr>
        <dsp:cNvPr id="0" name=""/>
        <dsp:cNvSpPr/>
      </dsp:nvSpPr>
      <dsp:spPr>
        <a:xfrm>
          <a:off x="0" y="360374"/>
          <a:ext cx="8229600" cy="19280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00" tIns="333248" rIns="612000" bIns="72000"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a:latin typeface="+mn-ea"/>
              <a:ea typeface="+mn-ea"/>
            </a:rPr>
            <a:t>件名欄にメールアドレスを入力して送信した。</a:t>
          </a:r>
          <a:endParaRPr kumimoji="1" lang="en-US" altLang="ja-JP" sz="1800" kern="1200" dirty="0">
            <a:latin typeface="+mn-ea"/>
            <a:ea typeface="+mn-ea"/>
          </a:endParaRPr>
        </a:p>
        <a:p>
          <a:pPr marL="171450" lvl="1" indent="-171450" algn="l" defTabSz="800100">
            <a:lnSpc>
              <a:spcPct val="90000"/>
            </a:lnSpc>
            <a:spcBef>
              <a:spcPct val="0"/>
            </a:spcBef>
            <a:spcAft>
              <a:spcPct val="15000"/>
            </a:spcAft>
            <a:buChar char="•"/>
          </a:pPr>
          <a:r>
            <a:rPr kumimoji="1" lang="en-US" altLang="ja-JP" sz="1800" kern="1200" dirty="0">
              <a:latin typeface="+mn-ea"/>
              <a:ea typeface="+mn-ea"/>
            </a:rPr>
            <a:t>100</a:t>
          </a:r>
          <a:r>
            <a:rPr kumimoji="1" lang="ja-JP" altLang="en-US" sz="1800" kern="1200" dirty="0">
              <a:latin typeface="+mn-ea"/>
              <a:ea typeface="+mn-ea"/>
            </a:rPr>
            <a:t>名に一斉にメールを送る際に、</a:t>
          </a:r>
          <a:r>
            <a:rPr kumimoji="1" lang="en-US" altLang="ja-JP" sz="1800" kern="1200" dirty="0">
              <a:latin typeface="+mn-ea"/>
              <a:ea typeface="+mn-ea"/>
            </a:rPr>
            <a:t>BCC</a:t>
          </a:r>
          <a:r>
            <a:rPr kumimoji="1" lang="ja-JP" altLang="en-US" sz="1800" kern="1200" dirty="0">
              <a:latin typeface="+mn-ea"/>
              <a:ea typeface="+mn-ea"/>
            </a:rPr>
            <a:t>のつもりで</a:t>
          </a:r>
          <a:r>
            <a:rPr kumimoji="1" lang="en-US" altLang="ja-JP" sz="1800" kern="1200" dirty="0">
              <a:latin typeface="+mn-ea"/>
              <a:ea typeface="+mn-ea"/>
            </a:rPr>
            <a:t>CC</a:t>
          </a:r>
          <a:r>
            <a:rPr kumimoji="1" lang="ja-JP" altLang="en-US" sz="1800" kern="1200" dirty="0">
              <a:latin typeface="+mn-ea"/>
              <a:ea typeface="+mn-ea"/>
            </a:rPr>
            <a:t>欄にメールアドレスを入力して送信した。</a:t>
          </a:r>
          <a:endParaRPr kumimoji="1" lang="en-US" altLang="ja-JP" sz="1800" kern="1200" dirty="0">
            <a:latin typeface="+mn-ea"/>
            <a:ea typeface="+mn-ea"/>
          </a:endParaRPr>
        </a:p>
      </dsp:txBody>
      <dsp:txXfrm>
        <a:off x="0" y="360374"/>
        <a:ext cx="8229600" cy="1928025"/>
      </dsp:txXfrm>
    </dsp:sp>
    <dsp:sp modelId="{696C481B-ACFB-4447-B467-AFD1EE4F03B8}">
      <dsp:nvSpPr>
        <dsp:cNvPr id="0" name=""/>
        <dsp:cNvSpPr/>
      </dsp:nvSpPr>
      <dsp:spPr>
        <a:xfrm>
          <a:off x="411480" y="48677"/>
          <a:ext cx="5760720" cy="5921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latin typeface="+mn-ea"/>
              <a:ea typeface="+mn-ea"/>
            </a:rPr>
            <a:t>送信先アドレス欄の選択ミス</a:t>
          </a:r>
        </a:p>
      </dsp:txBody>
      <dsp:txXfrm>
        <a:off x="440386" y="77583"/>
        <a:ext cx="5702908" cy="534325"/>
      </dsp:txXfrm>
    </dsp:sp>
    <dsp:sp modelId="{EDA682B3-1AF3-412A-8B87-12636632255B}">
      <dsp:nvSpPr>
        <dsp:cNvPr id="0" name=""/>
        <dsp:cNvSpPr/>
      </dsp:nvSpPr>
      <dsp:spPr>
        <a:xfrm>
          <a:off x="0" y="2691963"/>
          <a:ext cx="8229600" cy="214409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00" tIns="333248" rIns="612000" bIns="128016"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a:latin typeface="+mn-ea"/>
              <a:ea typeface="+mn-ea"/>
            </a:rPr>
            <a:t>使用が禁止されている自作のアドレス帳を使用した際に、類似のメールアドレスを選択して送信した。</a:t>
          </a:r>
        </a:p>
        <a:p>
          <a:pPr marL="171450" lvl="1" indent="-171450" algn="l" defTabSz="800100">
            <a:lnSpc>
              <a:spcPct val="90000"/>
            </a:lnSpc>
            <a:spcBef>
              <a:spcPct val="0"/>
            </a:spcBef>
            <a:spcAft>
              <a:spcPct val="15000"/>
            </a:spcAft>
            <a:buChar char="•"/>
          </a:pPr>
          <a:r>
            <a:rPr kumimoji="1" lang="ja-JP" altLang="en-US" sz="1800" kern="1200" dirty="0">
              <a:latin typeface="+mn-ea"/>
              <a:ea typeface="+mn-ea"/>
            </a:rPr>
            <a:t>送信先を指定する際に、選択条件を間違えて必要のない人に送信した。</a:t>
          </a:r>
          <a:endParaRPr kumimoji="1" lang="en-US" altLang="ja-JP" sz="1800" kern="1200" dirty="0">
            <a:latin typeface="+mn-ea"/>
            <a:ea typeface="+mn-ea"/>
          </a:endParaRPr>
        </a:p>
      </dsp:txBody>
      <dsp:txXfrm>
        <a:off x="0" y="2691963"/>
        <a:ext cx="8229600" cy="2144096"/>
      </dsp:txXfrm>
    </dsp:sp>
    <dsp:sp modelId="{303681BB-A23C-49DF-B1E6-79B7824DAA48}">
      <dsp:nvSpPr>
        <dsp:cNvPr id="0" name=""/>
        <dsp:cNvSpPr/>
      </dsp:nvSpPr>
      <dsp:spPr>
        <a:xfrm>
          <a:off x="411480" y="2391000"/>
          <a:ext cx="5760720" cy="5814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latin typeface="+mn-ea"/>
              <a:ea typeface="+mn-ea"/>
            </a:rPr>
            <a:t>その他</a:t>
          </a:r>
        </a:p>
      </dsp:txBody>
      <dsp:txXfrm>
        <a:off x="439862" y="2419382"/>
        <a:ext cx="5703956" cy="524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C9B35-F60C-4D16-B1B9-C4BA9E0E8F73}">
      <dsp:nvSpPr>
        <dsp:cNvPr id="0" name=""/>
        <dsp:cNvSpPr/>
      </dsp:nvSpPr>
      <dsp:spPr>
        <a:xfrm>
          <a:off x="4062" y="0"/>
          <a:ext cx="3907610" cy="5040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108000" rIns="91440" bIns="914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事故を起こさない</a:t>
          </a:r>
          <a:endParaRPr kumimoji="1" lang="en-US" altLang="ja-JP" sz="2400" kern="1200" dirty="0"/>
        </a:p>
        <a:p>
          <a:pPr marL="0" lvl="0" indent="0" algn="ctr" defTabSz="1066800">
            <a:lnSpc>
              <a:spcPct val="90000"/>
            </a:lnSpc>
            <a:spcBef>
              <a:spcPct val="0"/>
            </a:spcBef>
            <a:spcAft>
              <a:spcPts val="0"/>
            </a:spcAft>
            <a:buNone/>
          </a:pPr>
          <a:r>
            <a:rPr kumimoji="1" lang="ja-JP" altLang="en-US" sz="2400" kern="1200" dirty="0"/>
            <a:t>（未然防止）</a:t>
          </a:r>
        </a:p>
      </dsp:txBody>
      <dsp:txXfrm>
        <a:off x="4062" y="0"/>
        <a:ext cx="3907610" cy="1512168"/>
      </dsp:txXfrm>
    </dsp:sp>
    <dsp:sp modelId="{F164D5B5-3AB8-4953-AD6A-8323F206F22D}">
      <dsp:nvSpPr>
        <dsp:cNvPr id="0" name=""/>
        <dsp:cNvSpPr/>
      </dsp:nvSpPr>
      <dsp:spPr>
        <a:xfrm>
          <a:off x="394823" y="1440161"/>
          <a:ext cx="3126088" cy="15197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事故を起こさないための体制・対策のルール化</a:t>
          </a:r>
        </a:p>
      </dsp:txBody>
      <dsp:txXfrm>
        <a:off x="439336" y="1484674"/>
        <a:ext cx="3037062" cy="1430772"/>
      </dsp:txXfrm>
    </dsp:sp>
    <dsp:sp modelId="{BC9520F8-6462-4C95-AAC8-5E0A9BC43371}">
      <dsp:nvSpPr>
        <dsp:cNvPr id="0" name=""/>
        <dsp:cNvSpPr/>
      </dsp:nvSpPr>
      <dsp:spPr>
        <a:xfrm>
          <a:off x="394823" y="3267258"/>
          <a:ext cx="3126088" cy="1519798"/>
        </a:xfrm>
        <a:prstGeom prst="roundRect">
          <a:avLst>
            <a:gd name="adj" fmla="val 10000"/>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108000" rIns="50800" bIns="38100" numCol="1" spcCol="1270" anchor="ctr" anchorCtr="0">
          <a:noAutofit/>
        </a:bodyPr>
        <a:lstStyle/>
        <a:p>
          <a:pPr marL="0" lvl="0" indent="0" algn="ctr" defTabSz="889000">
            <a:lnSpc>
              <a:spcPct val="50000"/>
            </a:lnSpc>
            <a:spcBef>
              <a:spcPct val="0"/>
            </a:spcBef>
            <a:spcAft>
              <a:spcPct val="35000"/>
            </a:spcAft>
            <a:buNone/>
          </a:pPr>
          <a:r>
            <a:rPr lang="ja-JP" altLang="en-US" sz="2000" kern="1200" dirty="0">
              <a:latin typeface="+mn-ea"/>
              <a:ea typeface="+mn-ea"/>
            </a:rPr>
            <a:t>定められたルールを</a:t>
          </a:r>
          <a:endParaRPr lang="en-US" altLang="ja-JP" sz="2000" kern="1200" dirty="0">
            <a:latin typeface="+mn-ea"/>
            <a:ea typeface="+mn-ea"/>
          </a:endParaRPr>
        </a:p>
        <a:p>
          <a:pPr marL="0" lvl="0" indent="0" algn="ctr" defTabSz="889000">
            <a:lnSpc>
              <a:spcPct val="50000"/>
            </a:lnSpc>
            <a:spcBef>
              <a:spcPct val="0"/>
            </a:spcBef>
            <a:spcAft>
              <a:spcPct val="35000"/>
            </a:spcAft>
            <a:buNone/>
          </a:pPr>
          <a:r>
            <a:rPr lang="ja-JP" altLang="en-US" sz="2000" kern="1200" dirty="0">
              <a:latin typeface="+mn-ea"/>
              <a:ea typeface="+mn-ea"/>
            </a:rPr>
            <a:t>理解し、守る</a:t>
          </a:r>
          <a:endParaRPr kumimoji="1" lang="ja-JP" altLang="en-US" sz="2000" kern="1200" dirty="0"/>
        </a:p>
      </dsp:txBody>
      <dsp:txXfrm>
        <a:off x="439336" y="3311771"/>
        <a:ext cx="3037062" cy="1430772"/>
      </dsp:txXfrm>
    </dsp:sp>
    <dsp:sp modelId="{247EC841-4D84-4E40-AB8B-DAB102E394F2}">
      <dsp:nvSpPr>
        <dsp:cNvPr id="0" name=""/>
        <dsp:cNvSpPr/>
      </dsp:nvSpPr>
      <dsp:spPr>
        <a:xfrm>
          <a:off x="4204743" y="0"/>
          <a:ext cx="3907610" cy="5040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事故が発生した場合の影響を最小限に抑える</a:t>
          </a:r>
        </a:p>
      </dsp:txBody>
      <dsp:txXfrm>
        <a:off x="4204743" y="0"/>
        <a:ext cx="3907610" cy="1512168"/>
      </dsp:txXfrm>
    </dsp:sp>
    <dsp:sp modelId="{061C42AD-D654-4013-A7B9-D831C557CB39}">
      <dsp:nvSpPr>
        <dsp:cNvPr id="0" name=""/>
        <dsp:cNvSpPr/>
      </dsp:nvSpPr>
      <dsp:spPr>
        <a:xfrm>
          <a:off x="4595504" y="1440161"/>
          <a:ext cx="3126088" cy="15197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早期発見、緊急時対応のルール化</a:t>
          </a:r>
        </a:p>
      </dsp:txBody>
      <dsp:txXfrm>
        <a:off x="4640017" y="1484674"/>
        <a:ext cx="3037062" cy="1430772"/>
      </dsp:txXfrm>
    </dsp:sp>
    <dsp:sp modelId="{C915E525-2198-4934-8598-5951D420D497}">
      <dsp:nvSpPr>
        <dsp:cNvPr id="0" name=""/>
        <dsp:cNvSpPr/>
      </dsp:nvSpPr>
      <dsp:spPr>
        <a:xfrm>
          <a:off x="4577685" y="3267258"/>
          <a:ext cx="3161725" cy="1519798"/>
        </a:xfrm>
        <a:prstGeom prst="roundRect">
          <a:avLst>
            <a:gd name="adj" fmla="val 10000"/>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44000" rIns="50800" bIns="38100" numCol="1" spcCol="1270" anchor="ctr" anchorCtr="0">
          <a:noAutofit/>
        </a:bodyPr>
        <a:lstStyle/>
        <a:p>
          <a:pPr marL="0" lvl="0" indent="0" algn="ctr" defTabSz="889000">
            <a:lnSpc>
              <a:spcPct val="50000"/>
            </a:lnSpc>
            <a:spcBef>
              <a:spcPct val="0"/>
            </a:spcBef>
            <a:spcAft>
              <a:spcPct val="35000"/>
            </a:spcAft>
            <a:buNone/>
          </a:pPr>
          <a:r>
            <a:rPr lang="ja-JP" altLang="en-US" sz="2000" kern="1200" dirty="0">
              <a:latin typeface="+mn-ea"/>
              <a:ea typeface="+mn-ea"/>
            </a:rPr>
            <a:t>事故発覚・発見時に</a:t>
          </a:r>
          <a:endParaRPr lang="en-US" altLang="ja-JP" sz="2000" kern="1200" dirty="0">
            <a:latin typeface="+mn-ea"/>
            <a:ea typeface="+mn-ea"/>
          </a:endParaRPr>
        </a:p>
        <a:p>
          <a:pPr marL="0" lvl="0" indent="0" algn="ctr" defTabSz="889000">
            <a:lnSpc>
              <a:spcPct val="50000"/>
            </a:lnSpc>
            <a:spcBef>
              <a:spcPct val="0"/>
            </a:spcBef>
            <a:spcAft>
              <a:spcPct val="35000"/>
            </a:spcAft>
            <a:buNone/>
          </a:pPr>
          <a:r>
            <a:rPr lang="ja-JP" altLang="en-US" sz="2000" kern="1200" dirty="0">
              <a:latin typeface="+mn-ea"/>
              <a:ea typeface="+mn-ea"/>
            </a:rPr>
            <a:t>ルールに従って行動する</a:t>
          </a:r>
          <a:endParaRPr kumimoji="1" lang="ja-JP" altLang="en-US" sz="2000" kern="1200" dirty="0"/>
        </a:p>
      </dsp:txBody>
      <dsp:txXfrm>
        <a:off x="4622198" y="3311771"/>
        <a:ext cx="3072699" cy="14307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5682" tIns="47841" rIns="95682" bIns="47841" rtlCol="0"/>
          <a:lstStyle>
            <a:lvl1pPr algn="l" rtl="0">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55840" y="1"/>
            <a:ext cx="2949786" cy="498693"/>
          </a:xfrm>
          <a:prstGeom prst="rect">
            <a:avLst/>
          </a:prstGeom>
        </p:spPr>
        <p:txBody>
          <a:bodyPr vert="horz" lIns="95682" tIns="47841" rIns="95682" bIns="47841" rtlCol="0"/>
          <a:lstStyle>
            <a:lvl1pPr algn="l" rtl="0">
              <a:defRPr sz="1300"/>
            </a:lvl1pPr>
          </a:lstStyle>
          <a:p>
            <a:pPr algn="r" rtl="0"/>
            <a:fld id="{72E70CF1-04BC-41C8-95D2-DA003DD259B9}" type="datetime1">
              <a:rPr lang="ja-JP" altLang="en-US" smtClean="0">
                <a:latin typeface="Meiryo UI" panose="020B0604030504040204" pitchFamily="50" charset="-128"/>
                <a:ea typeface="Meiryo UI" panose="020B0604030504040204" pitchFamily="50" charset="-128"/>
              </a:rPr>
              <a:pPr algn="r" rtl="0"/>
              <a:t>2022/7/12</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2" y="9440647"/>
            <a:ext cx="2949786" cy="498692"/>
          </a:xfrm>
          <a:prstGeom prst="rect">
            <a:avLst/>
          </a:prstGeom>
        </p:spPr>
        <p:txBody>
          <a:bodyPr vert="horz" lIns="95682" tIns="47841" rIns="95682" bIns="47841" rtlCol="0" anchor="b"/>
          <a:lstStyle>
            <a:lvl1pPr algn="l" rtl="0">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55840" y="9440647"/>
            <a:ext cx="2949786" cy="498692"/>
          </a:xfrm>
          <a:prstGeom prst="rect">
            <a:avLst/>
          </a:prstGeom>
        </p:spPr>
        <p:txBody>
          <a:bodyPr vert="horz" lIns="95682" tIns="47841" rIns="95682" bIns="47841" rtlCol="0" anchor="b"/>
          <a:lstStyle>
            <a:lvl1pPr algn="l" rtl="0">
              <a:defRPr sz="1300"/>
            </a:lvl1pPr>
          </a:lstStyle>
          <a:p>
            <a:pPr algn="r" rtl="0"/>
            <a:fld id="{06834459-7356-44BF-850D-8B30C4FB3B6B}" type="slidenum">
              <a:rPr lang="en-US" altLang="ja-JP" smtClean="0">
                <a:latin typeface="Meiryo UI" panose="020B0604030504040204" pitchFamily="50" charset="-128"/>
                <a:ea typeface="Meiryo UI" panose="020B0604030504040204" pitchFamily="50" charset="-128"/>
              </a:rPr>
              <a:pPr algn="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6805625" cy="498693"/>
          </a:xfrm>
          <a:prstGeom prst="rect">
            <a:avLst/>
          </a:prstGeom>
        </p:spPr>
        <p:txBody>
          <a:bodyPr vert="horz" lIns="95682" tIns="47841" rIns="95682" bIns="47841" rtlCol="0"/>
          <a:lstStyle>
            <a:lvl1pPr algn="l" rtl="0">
              <a:defRPr sz="1300">
                <a:latin typeface="Meiryo UI" panose="020B0604030504040204" pitchFamily="50" charset="-128"/>
                <a:ea typeface="Meiryo UI" panose="020B0604030504040204" pitchFamily="50" charset="-128"/>
              </a:defRPr>
            </a:lvl1pPr>
          </a:lstStyle>
          <a:p>
            <a:r>
              <a:rPr lang="ja-JP" altLang="en-US" dirty="0"/>
              <a:t>基本編</a:t>
            </a:r>
            <a:r>
              <a:rPr lang="en-US" altLang="ja-JP" dirty="0"/>
              <a:t>_</a:t>
            </a:r>
            <a:r>
              <a:rPr lang="ja-JP" altLang="en-US" dirty="0"/>
              <a:t>個人情報の取扱いに関する事故を起こさないために</a:t>
            </a:r>
          </a:p>
        </p:txBody>
      </p:sp>
      <p:sp>
        <p:nvSpPr>
          <p:cNvPr id="4" name="スライド イメージ プレースホルダー 3"/>
          <p:cNvSpPr>
            <a:spLocks noGrp="1" noRot="1" noChangeAspect="1"/>
          </p:cNvSpPr>
          <p:nvPr>
            <p:ph type="sldImg" idx="2"/>
          </p:nvPr>
        </p:nvSpPr>
        <p:spPr>
          <a:xfrm>
            <a:off x="338138" y="617538"/>
            <a:ext cx="6051550" cy="4538662"/>
          </a:xfrm>
          <a:prstGeom prst="rect">
            <a:avLst/>
          </a:prstGeom>
          <a:noFill/>
          <a:ln w="12700">
            <a:solidFill>
              <a:prstClr val="black"/>
            </a:solidFill>
          </a:ln>
        </p:spPr>
        <p:txBody>
          <a:bodyPr vert="horz" lIns="95682" tIns="47841" rIns="95682" bIns="47841" rtlCol="0" anchor="ctr"/>
          <a:lstStyle/>
          <a:p>
            <a:pPr rtl="0"/>
            <a:endParaRPr lang="ja-JP" altLang="en-US" dirty="0"/>
          </a:p>
        </p:txBody>
      </p:sp>
      <p:sp>
        <p:nvSpPr>
          <p:cNvPr id="5" name="ノート プレースホルダー 4"/>
          <p:cNvSpPr>
            <a:spLocks noGrp="1"/>
          </p:cNvSpPr>
          <p:nvPr>
            <p:ph type="body" sz="quarter" idx="3"/>
          </p:nvPr>
        </p:nvSpPr>
        <p:spPr>
          <a:xfrm>
            <a:off x="377501" y="5365115"/>
            <a:ext cx="5973044" cy="3799092"/>
          </a:xfrm>
          <a:prstGeom prst="rect">
            <a:avLst/>
          </a:prstGeom>
        </p:spPr>
        <p:txBody>
          <a:bodyPr vert="horz" lIns="95682" tIns="47841" rIns="95682" bIns="47841"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5682" tIns="47841" rIns="95682" bIns="47841" rtlCol="0" anchor="b"/>
          <a:lstStyle>
            <a:lvl1pPr algn="l" rtl="0">
              <a:defRPr sz="1300">
                <a:latin typeface="Meiryo UI" panose="020B0604030504040204" pitchFamily="50" charset="-128"/>
                <a:ea typeface="Meiryo UI" panose="020B0604030504040204" pitchFamily="50" charset="-128"/>
              </a:defRPr>
            </a:lvl1pPr>
          </a:lstStyle>
          <a:p>
            <a:endParaRPr lang="ja-JP" altLang="en-US" dirty="0"/>
          </a:p>
        </p:txBody>
      </p:sp>
      <p:sp>
        <p:nvSpPr>
          <p:cNvPr id="8" name="スライド番号プレースホルダー 7">
            <a:extLst>
              <a:ext uri="{FF2B5EF4-FFF2-40B4-BE49-F238E27FC236}">
                <a16:creationId xmlns:a16="http://schemas.microsoft.com/office/drawing/2014/main" id="{50680F28-EAB9-4FE8-ABB0-769177310677}"/>
              </a:ext>
            </a:extLst>
          </p:cNvPr>
          <p:cNvSpPr>
            <a:spLocks noGrp="1"/>
          </p:cNvSpPr>
          <p:nvPr>
            <p:ph type="sldNum" sz="quarter" idx="5"/>
          </p:nvPr>
        </p:nvSpPr>
        <p:spPr>
          <a:xfrm>
            <a:off x="3855840" y="9440647"/>
            <a:ext cx="2949786" cy="498692"/>
          </a:xfrm>
          <a:prstGeom prst="rect">
            <a:avLst/>
          </a:prstGeom>
        </p:spPr>
        <p:txBody>
          <a:bodyPr vert="horz" lIns="95682" tIns="47841" rIns="95682" bIns="47841" rtlCol="0" anchor="b"/>
          <a:lstStyle>
            <a:lvl1pPr algn="r">
              <a:defRPr sz="1300"/>
            </a:lvl1pPr>
          </a:lstStyle>
          <a:p>
            <a:fld id="{A55536D1-0C25-4D30-BF26-2446FDBAC161}" type="slidenum">
              <a:rPr kumimoji="1" lang="ja-JP" altLang="en-US" smtClean="0"/>
              <a:t>‹#›</a:t>
            </a:fld>
            <a:endParaRPr kumimoji="1" lang="ja-JP" altLang="en-U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0A3C37BE-C303-496D-B5CD-85F2937540FC}" type="slidenum">
              <a:rPr lang="en-US" altLang="ja-JP"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6C3F4E28-31B0-4875-AAD0-5A6D2840EE0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6619752-7323-4A78-959C-A20F0F11BFD0}"/>
              </a:ext>
            </a:extLst>
          </p:cNvPr>
          <p:cNvSpPr>
            <a:spLocks noGrp="1"/>
          </p:cNvSpPr>
          <p:nvPr>
            <p:ph type="body" idx="1"/>
          </p:nvPr>
        </p:nvSpPr>
        <p:spPr/>
        <p:txBody>
          <a:bodyPr/>
          <a:lstStyle/>
          <a:p>
            <a:endParaRPr kumimoji="1" lang="ja-JP" altLang="en-US" dirty="0"/>
          </a:p>
        </p:txBody>
      </p:sp>
      <p:sp>
        <p:nvSpPr>
          <p:cNvPr id="16" name="ヘッダー プレースホルダー 15">
            <a:extLst>
              <a:ext uri="{FF2B5EF4-FFF2-40B4-BE49-F238E27FC236}">
                <a16:creationId xmlns:a16="http://schemas.microsoft.com/office/drawing/2014/main" id="{A93AB742-C254-4DD7-BC36-47581216DA0D}"/>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05608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●どのような事故があるかを確認します</a:t>
            </a:r>
            <a:endParaRPr lang="en-US" altLang="ja-JP" dirty="0"/>
          </a:p>
          <a:p>
            <a:pPr lvl="0"/>
            <a:endParaRPr lang="en-US" altLang="ja-JP" dirty="0"/>
          </a:p>
          <a:p>
            <a:pPr lvl="0"/>
            <a:r>
              <a:rPr lang="en-US" altLang="ja-JP" dirty="0"/>
              <a:t>【</a:t>
            </a:r>
            <a:r>
              <a:rPr lang="ja-JP" altLang="en-US" dirty="0"/>
              <a:t>添付ファイルの間違いによる誤送信の例</a:t>
            </a:r>
            <a:r>
              <a:rPr lang="en-US" altLang="ja-JP" dirty="0"/>
              <a:t>】</a:t>
            </a:r>
          </a:p>
          <a:p>
            <a:pPr lvl="0"/>
            <a:r>
              <a:rPr lang="ja-JP" altLang="en-US" dirty="0"/>
              <a:t>添付間違い</a:t>
            </a:r>
            <a:endParaRPr lang="en-US" altLang="ja-JP" dirty="0"/>
          </a:p>
          <a:p>
            <a:pPr lvl="1"/>
            <a:r>
              <a:rPr lang="ja-JP" altLang="ja-JP" dirty="0"/>
              <a:t>添付ファイルをつけるつもりのないメールにファイルを添付して送信</a:t>
            </a:r>
            <a:r>
              <a:rPr lang="ja-JP" altLang="en-US" dirty="0"/>
              <a:t>した。</a:t>
            </a:r>
            <a:endParaRPr lang="en-US" altLang="ja-JP" dirty="0"/>
          </a:p>
          <a:p>
            <a:pPr lvl="1"/>
            <a:r>
              <a:rPr lang="ja-JP" altLang="ja-JP" dirty="0"/>
              <a:t>添付しなくてはならないファイルとは別のファイルを添付して送信</a:t>
            </a:r>
            <a:r>
              <a:rPr lang="ja-JP" altLang="en-US" dirty="0"/>
              <a:t>した。</a:t>
            </a:r>
            <a:endParaRPr lang="en-US" altLang="ja-JP" dirty="0"/>
          </a:p>
          <a:p>
            <a:r>
              <a:rPr lang="ja-JP" altLang="en-US" dirty="0"/>
              <a:t>隠れた原稿添付</a:t>
            </a:r>
            <a:endParaRPr lang="en-US" altLang="ja-JP" dirty="0"/>
          </a:p>
          <a:p>
            <a:pPr lvl="1"/>
            <a:r>
              <a:rPr lang="ja-JP" altLang="ja-JP" dirty="0"/>
              <a:t>エクセルファイルを添付して送信した際に、送信先とは関係のない個人情報を記載した別シートも一緒に添付していた</a:t>
            </a:r>
            <a:r>
              <a:rPr lang="ja-JP" altLang="en-US" dirty="0"/>
              <a:t>。</a:t>
            </a:r>
            <a:endParaRPr lang="en-US" altLang="ja-JP" dirty="0"/>
          </a:p>
          <a:p>
            <a:pPr lvl="1"/>
            <a:endParaRPr lang="en-US" altLang="ja-JP" dirty="0"/>
          </a:p>
          <a:p>
            <a:pPr lvl="0"/>
            <a:r>
              <a:rPr lang="ja-JP" altLang="en-US" dirty="0"/>
              <a:t>★個人情報だけではなく、機密情報が含まれている場合もあります。</a:t>
            </a:r>
            <a:endParaRPr lang="en-US" altLang="ja-JP" dirty="0"/>
          </a:p>
          <a:p>
            <a:pPr lvl="1"/>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10</a:t>
            </a:fld>
            <a:endParaRPr lang="ja-JP" altLang="en-US" dirty="0"/>
          </a:p>
        </p:txBody>
      </p:sp>
      <p:sp>
        <p:nvSpPr>
          <p:cNvPr id="6" name="スライド イメージ プレースホルダー 5">
            <a:extLst>
              <a:ext uri="{FF2B5EF4-FFF2-40B4-BE49-F238E27FC236}">
                <a16:creationId xmlns:a16="http://schemas.microsoft.com/office/drawing/2014/main" id="{9DE9AEA7-5C2C-4ECA-89F8-CA885F149830}"/>
              </a:ext>
            </a:extLst>
          </p:cNvPr>
          <p:cNvSpPr>
            <a:spLocks noGrp="1" noRot="1" noChangeAspect="1"/>
          </p:cNvSpPr>
          <p:nvPr>
            <p:ph type="sldImg"/>
          </p:nvPr>
        </p:nvSpPr>
        <p:spPr/>
      </p:sp>
      <p:sp>
        <p:nvSpPr>
          <p:cNvPr id="2" name="ヘッダー プレースホルダー 1">
            <a:extLst>
              <a:ext uri="{FF2B5EF4-FFF2-40B4-BE49-F238E27FC236}">
                <a16:creationId xmlns:a16="http://schemas.microsoft.com/office/drawing/2014/main" id="{0C6D3F8D-114F-4293-B665-7E9FA5F76BEA}"/>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683315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●どのような事故があるかを確認します</a:t>
            </a:r>
            <a:endParaRPr lang="en-US" altLang="ja-JP" dirty="0"/>
          </a:p>
          <a:p>
            <a:pPr lvl="0"/>
            <a:endParaRPr lang="en-US" altLang="ja-JP" dirty="0"/>
          </a:p>
          <a:p>
            <a:pPr lvl="0"/>
            <a:r>
              <a:rPr lang="en-US" altLang="ja-JP" dirty="0"/>
              <a:t>【</a:t>
            </a:r>
            <a:r>
              <a:rPr lang="ja-JP" altLang="en-US" dirty="0"/>
              <a:t>メールアドレス間違いによる誤送信の例</a:t>
            </a:r>
            <a:r>
              <a:rPr lang="en-US" altLang="ja-JP" dirty="0"/>
              <a:t>】</a:t>
            </a:r>
          </a:p>
          <a:p>
            <a:r>
              <a:rPr lang="ja-JP" altLang="en-US" dirty="0"/>
              <a:t>アドレス帳からの選択ミス</a:t>
            </a:r>
            <a:endParaRPr lang="en-US" altLang="ja-JP" dirty="0"/>
          </a:p>
          <a:p>
            <a:pPr lvl="1"/>
            <a:r>
              <a:rPr lang="ja-JP" altLang="en-US" dirty="0"/>
              <a:t>本来の送信先とは別人のアドレスを選択してしまった。</a:t>
            </a:r>
            <a:endParaRPr lang="en-US" altLang="ja-JP" dirty="0"/>
          </a:p>
          <a:p>
            <a:r>
              <a:rPr lang="ja-JP" altLang="en-US" dirty="0"/>
              <a:t>アドレス入力ミス</a:t>
            </a:r>
            <a:endParaRPr lang="en-US" altLang="ja-JP" dirty="0"/>
          </a:p>
          <a:p>
            <a:pPr lvl="1"/>
            <a:r>
              <a:rPr lang="ja-JP" altLang="en-US" dirty="0"/>
              <a:t>入力したアドレスが間違っており、実在する別の人に届いてしまった。</a:t>
            </a:r>
            <a:endParaRPr lang="en-US" altLang="ja-JP" dirty="0"/>
          </a:p>
          <a:p>
            <a:pPr lvl="0"/>
            <a:endParaRPr lang="ja-JP" altLang="en-US"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EF2827CF-87A4-4BDF-8F12-0860F950E46A}"/>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42AF3EF5-8E72-44D5-B2E2-A785D7E54AFE}"/>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37050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●どのような事故があるかを確認します</a:t>
            </a:r>
            <a:endParaRPr lang="en-US" altLang="ja-JP" dirty="0"/>
          </a:p>
          <a:p>
            <a:pPr lvl="0"/>
            <a:endParaRPr lang="en-US" altLang="ja-JP" dirty="0"/>
          </a:p>
          <a:p>
            <a:pPr lvl="0"/>
            <a:r>
              <a:rPr lang="en-US" altLang="ja-JP" dirty="0"/>
              <a:t>【</a:t>
            </a:r>
            <a:r>
              <a:rPr lang="ja-JP" altLang="en-US" dirty="0"/>
              <a:t>メールアドレス間違いによる誤送信の例</a:t>
            </a:r>
            <a:r>
              <a:rPr lang="en-US" altLang="ja-JP" dirty="0"/>
              <a:t>】</a:t>
            </a:r>
          </a:p>
          <a:p>
            <a:r>
              <a:rPr lang="ja-JP" altLang="en-US" dirty="0"/>
              <a:t>送信先アドレス欄の選択ミス</a:t>
            </a:r>
            <a:endParaRPr lang="en-US" altLang="ja-JP" dirty="0"/>
          </a:p>
          <a:p>
            <a:pPr lvl="1"/>
            <a:r>
              <a:rPr lang="en-US" altLang="ja-JP" dirty="0"/>
              <a:t>BCC</a:t>
            </a:r>
            <a:r>
              <a:rPr lang="ja-JP" altLang="en-US" dirty="0"/>
              <a:t>にするべきアドレスを</a:t>
            </a:r>
            <a:r>
              <a:rPr lang="en-US" altLang="ja-JP" dirty="0"/>
              <a:t>TO</a:t>
            </a:r>
            <a:r>
              <a:rPr lang="ja-JP" altLang="en-US" dirty="0"/>
              <a:t>や</a:t>
            </a:r>
            <a:r>
              <a:rPr lang="en-US" altLang="ja-JP" dirty="0"/>
              <a:t>CC</a:t>
            </a:r>
            <a:r>
              <a:rPr lang="ja-JP" altLang="en-US" dirty="0"/>
              <a:t>に入れてしまった。</a:t>
            </a:r>
            <a:endParaRPr lang="en-US" altLang="ja-JP" dirty="0"/>
          </a:p>
          <a:p>
            <a:r>
              <a:rPr lang="ja-JP" altLang="en-US" dirty="0"/>
              <a:t>その他</a:t>
            </a:r>
            <a:endParaRPr lang="en-US" altLang="ja-JP" dirty="0"/>
          </a:p>
          <a:p>
            <a:pPr lvl="1"/>
            <a:r>
              <a:rPr lang="ja-JP" altLang="en-US" dirty="0"/>
              <a:t>一括送信する際に、条件指定を間違えた。</a:t>
            </a:r>
            <a:endParaRPr lang="en-US" altLang="ja-JP" dirty="0"/>
          </a:p>
          <a:p>
            <a:pPr lvl="0"/>
            <a:endParaRPr lang="en-US" altLang="ja-JP" dirty="0"/>
          </a:p>
          <a:p>
            <a:pPr lvl="0"/>
            <a:r>
              <a:rPr lang="ja-JP" altLang="en-US" dirty="0"/>
              <a:t>★参考</a:t>
            </a:r>
          </a:p>
          <a:p>
            <a:pPr lvl="0"/>
            <a:r>
              <a:rPr lang="ja-JP" altLang="en-US" dirty="0"/>
              <a:t>○国民のためのサイバーセキュリティサイト</a:t>
            </a:r>
          </a:p>
          <a:p>
            <a:pPr lvl="0"/>
            <a:r>
              <a:rPr lang="ja-JP" altLang="en-US" dirty="0"/>
              <a:t>電子メールの誤送信</a:t>
            </a:r>
            <a:endParaRPr lang="en-US" altLang="ja-JP" dirty="0"/>
          </a:p>
          <a:p>
            <a:pPr lvl="0"/>
            <a:r>
              <a:rPr lang="en-US" altLang="ja-JP" dirty="0"/>
              <a:t>https://www.soumu.go.jp/main_sosiki/cybersecurity/kokumin/business/business_staff_04.html</a:t>
            </a:r>
          </a:p>
          <a:p>
            <a:pPr lvl="0"/>
            <a:r>
              <a:rPr lang="ja-JP" altLang="en-US" dirty="0"/>
              <a:t>メールの誤送信（一般利用者の対策）</a:t>
            </a:r>
          </a:p>
          <a:p>
            <a:pPr lvl="0"/>
            <a:r>
              <a:rPr lang="en-US" altLang="ja-JP" dirty="0"/>
              <a:t>https://www.soumu.go.jp/main_sosiki/cybersecurity/kokumin/enduser/enduser_security02_12.html</a:t>
            </a:r>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A2638534-C692-49D0-B1E7-1DEB77BAD6F0}"/>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7F2E1BC0-A16F-46F1-ACDB-0796545087A4}"/>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67088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●事故が発生する状況と原因について確認します</a:t>
            </a:r>
            <a:endParaRPr kumimoji="1" lang="ja-JP" altLang="en-US"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lgn="r"/>
            <a:fld id="{0A3C37BE-C303-496D-B5CD-85F2937540FC}" type="slidenum">
              <a:rPr lang="en-US" altLang="ja-JP" smtClean="0"/>
              <a:pPr algn="r"/>
              <a:t>13</a:t>
            </a:fld>
            <a:endParaRPr lang="ja-JP" altLang="en-US" dirty="0"/>
          </a:p>
        </p:txBody>
      </p:sp>
      <p:sp>
        <p:nvSpPr>
          <p:cNvPr id="6" name="ヘッダー プレースホルダー 5">
            <a:extLst>
              <a:ext uri="{FF2B5EF4-FFF2-40B4-BE49-F238E27FC236}">
                <a16:creationId xmlns:a16="http://schemas.microsoft.com/office/drawing/2014/main" id="{A3FA7910-A879-4872-8D2F-1CBFAF21517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40784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●事故が発生する状況と原因として多いのは、次のものがあります。</a:t>
            </a:r>
            <a:endParaRPr lang="en-US" altLang="ja-JP" dirty="0"/>
          </a:p>
          <a:p>
            <a:pPr lvl="0"/>
            <a:endParaRPr lang="en-US" altLang="ja-JP" dirty="0"/>
          </a:p>
          <a:p>
            <a:pPr lvl="0"/>
            <a:r>
              <a:rPr lang="en-US" altLang="ja-JP" dirty="0"/>
              <a:t>【</a:t>
            </a:r>
            <a:r>
              <a:rPr lang="ja-JP" altLang="en-US" dirty="0"/>
              <a:t>メール本文等の誤送信の場合</a:t>
            </a:r>
            <a:r>
              <a:rPr lang="en-US" altLang="ja-JP" dirty="0"/>
              <a:t>】</a:t>
            </a:r>
          </a:p>
          <a:p>
            <a:pPr lvl="0"/>
            <a:r>
              <a:rPr lang="ja-JP" altLang="en-US" dirty="0"/>
              <a:t>メール本文の取り違え</a:t>
            </a:r>
            <a:endParaRPr lang="en-US" altLang="ja-JP" dirty="0"/>
          </a:p>
          <a:p>
            <a:pPr lvl="0"/>
            <a:r>
              <a:rPr lang="ja-JP" altLang="en-US" dirty="0"/>
              <a:t>メール本文への誤記載</a:t>
            </a:r>
            <a:endParaRPr lang="en-US" altLang="ja-JP" dirty="0"/>
          </a:p>
          <a:p>
            <a:pPr lvl="0"/>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1E0D42D5-1E3A-457B-84AF-D0DE7FF2728F}"/>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274E21DC-90FB-4098-A5BB-582E51BBCD52}"/>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46362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●事故が発生する状況と原因として多いのは、次のものがあります。</a:t>
            </a:r>
            <a:endParaRPr lang="en-US" altLang="ja-JP" dirty="0"/>
          </a:p>
          <a:p>
            <a:pPr lvl="0"/>
            <a:endParaRPr lang="en-US" altLang="ja-JP" dirty="0"/>
          </a:p>
          <a:p>
            <a:pPr lvl="0"/>
            <a:r>
              <a:rPr lang="ja-JP" altLang="en-US" dirty="0"/>
              <a:t>ファイルの添付間違い</a:t>
            </a:r>
            <a:endParaRPr lang="en-US" altLang="ja-JP" dirty="0"/>
          </a:p>
          <a:p>
            <a:pPr lvl="1"/>
            <a:r>
              <a:rPr lang="ja-JP" altLang="en-US" dirty="0"/>
              <a:t>他の添付ファイルがついたメールを再利用し、添付ファイルの削除を忘れてしまった。</a:t>
            </a:r>
            <a:endParaRPr lang="en-US" altLang="ja-JP" dirty="0"/>
          </a:p>
          <a:p>
            <a:pPr lvl="0"/>
            <a:r>
              <a:rPr lang="ja-JP" altLang="en-US" dirty="0"/>
              <a:t>隠れた原稿添付</a:t>
            </a:r>
            <a:endParaRPr lang="en-US" altLang="ja-JP" dirty="0"/>
          </a:p>
          <a:p>
            <a:pPr lvl="1"/>
            <a:r>
              <a:rPr lang="ja-JP" altLang="en-US" dirty="0"/>
              <a:t>添付ファイルの中身が別のもの、または別のデータが入っている。</a:t>
            </a:r>
            <a:endParaRPr lang="en-US" altLang="ja-JP" dirty="0"/>
          </a:p>
          <a:p>
            <a:pPr lvl="0"/>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8AFA9A8A-03F3-4363-A784-3976ACF5528D}"/>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C1EC9137-95F2-430E-8C26-C676D68E2178}"/>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653416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●事故が発生する状況と原因として多いのは、次のものがあります。</a:t>
            </a:r>
            <a:endParaRPr lang="en-US" altLang="ja-JP" dirty="0"/>
          </a:p>
          <a:p>
            <a:pPr lvl="0"/>
            <a:endParaRPr lang="en-US" altLang="ja-JP" dirty="0"/>
          </a:p>
          <a:p>
            <a:pPr lvl="0"/>
            <a:r>
              <a:rPr lang="en-US" altLang="ja-JP" dirty="0"/>
              <a:t>【</a:t>
            </a:r>
            <a:r>
              <a:rPr lang="ja-JP" altLang="en-US" dirty="0"/>
              <a:t>メールアドレス間違いによる誤送信の場合</a:t>
            </a:r>
            <a:r>
              <a:rPr lang="en-US" altLang="ja-JP" dirty="0"/>
              <a:t>】</a:t>
            </a:r>
          </a:p>
          <a:p>
            <a:pPr lvl="0"/>
            <a:r>
              <a:rPr lang="ja-JP" altLang="en-US" dirty="0"/>
              <a:t>アドレス帳からの選択ミス</a:t>
            </a:r>
            <a:endParaRPr lang="en-US" altLang="ja-JP" dirty="0"/>
          </a:p>
          <a:p>
            <a:pPr lvl="0"/>
            <a:r>
              <a:rPr lang="ja-JP" altLang="en-US" dirty="0"/>
              <a:t>アドレスの入力ミス</a:t>
            </a:r>
            <a:endParaRPr lang="en-US" altLang="ja-JP" dirty="0"/>
          </a:p>
          <a:p>
            <a:pPr lvl="0"/>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D1060A59-B16F-4FA7-BD3D-AD87D2009E18}"/>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43758B25-E9D0-44F5-AEBD-23C00CA83BC9}"/>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211560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●事故が発生する状況と原因として多いのは、次のものがあります。</a:t>
            </a:r>
            <a:endParaRPr lang="en-US" altLang="ja-JP" dirty="0"/>
          </a:p>
          <a:p>
            <a:pPr lvl="0"/>
            <a:endParaRPr lang="en-US" altLang="ja-JP" dirty="0"/>
          </a:p>
          <a:p>
            <a:pPr lvl="0"/>
            <a:r>
              <a:rPr lang="en-US" altLang="ja-JP" dirty="0"/>
              <a:t>【</a:t>
            </a:r>
            <a:r>
              <a:rPr lang="ja-JP" altLang="en-US" dirty="0"/>
              <a:t>メールアドレス間違いによる誤送信の場合</a:t>
            </a:r>
            <a:r>
              <a:rPr lang="en-US" altLang="ja-JP" dirty="0"/>
              <a:t>】</a:t>
            </a:r>
          </a:p>
          <a:p>
            <a:pPr lvl="0"/>
            <a:r>
              <a:rPr lang="ja-JP" altLang="en-US" dirty="0"/>
              <a:t>送信先アドレス欄の選択ミス</a:t>
            </a:r>
            <a:endParaRPr lang="en-US" altLang="ja-JP" dirty="0"/>
          </a:p>
          <a:p>
            <a:pPr lvl="0"/>
            <a:r>
              <a:rPr lang="ja-JP" altLang="en-US" dirty="0"/>
              <a:t>その他</a:t>
            </a:r>
            <a:endParaRPr lang="en-US" altLang="ja-JP" dirty="0"/>
          </a:p>
          <a:p>
            <a:pPr lvl="1"/>
            <a:r>
              <a:rPr lang="ja-JP" altLang="en-US" dirty="0"/>
              <a:t>ルール違反</a:t>
            </a:r>
            <a:endParaRPr lang="en-US" altLang="ja-JP" dirty="0"/>
          </a:p>
          <a:p>
            <a:pPr lvl="1"/>
            <a:r>
              <a:rPr lang="ja-JP" altLang="en-US" dirty="0"/>
              <a:t>送信者の選択条件設定のミス</a:t>
            </a:r>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793CE19F-BCB3-41C3-B14A-4A450319F43F}"/>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3B398512-C071-4876-A4D3-F6AD2E48E50C}"/>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291887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lgn="r"/>
            <a:fld id="{0A3C37BE-C303-496D-B5CD-85F2937540FC}" type="slidenum">
              <a:rPr lang="en-US" altLang="ja-JP" smtClean="0"/>
              <a:pPr algn="r"/>
              <a:t>18</a:t>
            </a:fld>
            <a:endParaRPr lang="ja-JP" altLang="en-US" dirty="0"/>
          </a:p>
        </p:txBody>
      </p:sp>
      <p:sp>
        <p:nvSpPr>
          <p:cNvPr id="6" name="ヘッダー プレースホルダー 5">
            <a:extLst>
              <a:ext uri="{FF2B5EF4-FFF2-40B4-BE49-F238E27FC236}">
                <a16:creationId xmlns:a16="http://schemas.microsoft.com/office/drawing/2014/main" id="{4DF17F3F-655C-4CB6-ABA0-73E20C54E9D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84555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●気をつけるべき場面を確認します</a:t>
            </a:r>
            <a:endParaRPr lang="en-US" altLang="ja-JP" dirty="0"/>
          </a:p>
          <a:p>
            <a:pPr lvl="0"/>
            <a:endParaRPr lang="en-US" altLang="ja-JP" dirty="0"/>
          </a:p>
          <a:p>
            <a:pPr marL="179404" indent="-179404">
              <a:buFont typeface="Arial" panose="020B0604020202020204" pitchFamily="34" charset="0"/>
              <a:buChar char="•"/>
            </a:pPr>
            <a:r>
              <a:rPr lang="ja-JP" altLang="en-US" dirty="0"/>
              <a:t>同時に複数の作業を行っている時</a:t>
            </a:r>
            <a:endParaRPr lang="en-US" altLang="ja-JP" dirty="0"/>
          </a:p>
          <a:p>
            <a:pPr marL="179404" indent="-179404">
              <a:buFont typeface="Arial" panose="020B0604020202020204" pitchFamily="34" charset="0"/>
              <a:buChar char="•"/>
            </a:pPr>
            <a:r>
              <a:rPr lang="ja-JP" altLang="en-US" dirty="0"/>
              <a:t>時間に余裕がない時</a:t>
            </a:r>
            <a:endParaRPr lang="en-US" altLang="ja-JP" dirty="0"/>
          </a:p>
          <a:p>
            <a:pPr marL="179404" indent="-179404">
              <a:buFont typeface="Arial" panose="020B0604020202020204" pitchFamily="34" charset="0"/>
              <a:buChar char="•"/>
            </a:pPr>
            <a:r>
              <a:rPr lang="ja-JP" altLang="en-US" dirty="0"/>
              <a:t>以前送信したメールを再利用して送信する時</a:t>
            </a:r>
            <a:endParaRPr lang="en-US" altLang="ja-JP" dirty="0"/>
          </a:p>
          <a:p>
            <a:pPr marL="179404" indent="-179404" defTabSz="883326">
              <a:buFont typeface="Arial" panose="020B0604020202020204" pitchFamily="34" charset="0"/>
              <a:buChar char="•"/>
              <a:defRPr/>
            </a:pPr>
            <a:r>
              <a:rPr lang="ja-JP" altLang="en-US" dirty="0"/>
              <a:t>同時に複数のメール本文を作成している時</a:t>
            </a:r>
            <a:endParaRPr lang="en-US" altLang="ja-JP" dirty="0"/>
          </a:p>
          <a:p>
            <a:pPr marL="179404" indent="-179404">
              <a:buFont typeface="Arial" panose="020B0604020202020204" pitchFamily="34" charset="0"/>
              <a:buChar char="•"/>
            </a:pPr>
            <a:r>
              <a:rPr lang="ja-JP" altLang="en-US" dirty="0"/>
              <a:t>メールを一括送信する時</a:t>
            </a:r>
            <a:endParaRPr lang="en-US" altLang="ja-JP" dirty="0"/>
          </a:p>
          <a:p>
            <a:pPr marL="179404" indent="-179404">
              <a:buFont typeface="Arial" panose="020B0604020202020204" pitchFamily="34" charset="0"/>
              <a:buChar char="•"/>
            </a:pPr>
            <a:r>
              <a:rPr lang="ja-JP" altLang="en-US" dirty="0"/>
              <a:t>紙の書類から転記する時</a:t>
            </a:r>
            <a:endParaRPr lang="en-US" altLang="ja-JP" dirty="0"/>
          </a:p>
          <a:p>
            <a:endParaRPr lang="en-US" altLang="ja-JP" dirty="0"/>
          </a:p>
          <a:p>
            <a:pPr marL="179404" indent="-179404">
              <a:buFont typeface="Arial" panose="020B0604020202020204" pitchFamily="34" charset="0"/>
              <a:buChar char="•"/>
            </a:pPr>
            <a:endParaRPr lang="en-US" altLang="ja-JP" dirty="0"/>
          </a:p>
          <a:p>
            <a:pPr lvl="0"/>
            <a:endParaRPr lang="en-US" altLang="ja-JP" dirty="0"/>
          </a:p>
          <a:p>
            <a:pPr lvl="0"/>
            <a:endParaRPr lang="ja-JP" altLang="en-US" dirty="0"/>
          </a:p>
          <a:p>
            <a:endParaRPr lang="en-US" altLang="ja-JP" dirty="0"/>
          </a:p>
          <a:p>
            <a:endParaRPr lang="ja-JP" altLang="en-US"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DE954F3E-A963-4641-A3DE-FBBD2A7CBDF1}"/>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5F16274A-A502-4283-A0C0-B6F26514B7FD}"/>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09919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0A3C37BE-C303-496D-B5CD-85F2937540FC}" type="slidenum">
              <a:rPr lang="en-US" altLang="ja-JP" smtClean="0"/>
              <a:pPr/>
              <a:t>2</a:t>
            </a:fld>
            <a:endParaRPr lang="ja-JP" altLang="en-US" dirty="0"/>
          </a:p>
        </p:txBody>
      </p:sp>
      <p:sp>
        <p:nvSpPr>
          <p:cNvPr id="9" name="スライド イメージ プレースホルダー 8">
            <a:extLst>
              <a:ext uri="{FF2B5EF4-FFF2-40B4-BE49-F238E27FC236}">
                <a16:creationId xmlns:a16="http://schemas.microsoft.com/office/drawing/2014/main" id="{0EA9D9A9-6917-48CD-A043-B05868E3D0F0}"/>
              </a:ext>
            </a:extLst>
          </p:cNvPr>
          <p:cNvSpPr>
            <a:spLocks noGrp="1" noRot="1" noChangeAspect="1"/>
          </p:cNvSpPr>
          <p:nvPr>
            <p:ph type="sldImg"/>
          </p:nvPr>
        </p:nvSpPr>
        <p:spPr/>
      </p:sp>
      <p:sp>
        <p:nvSpPr>
          <p:cNvPr id="10" name="ノート プレースホルダー 9">
            <a:extLst>
              <a:ext uri="{FF2B5EF4-FFF2-40B4-BE49-F238E27FC236}">
                <a16:creationId xmlns:a16="http://schemas.microsoft.com/office/drawing/2014/main" id="{8F6D68D4-3CB1-48FC-85DF-5B769A31BE7A}"/>
              </a:ext>
            </a:extLst>
          </p:cNvPr>
          <p:cNvSpPr>
            <a:spLocks noGrp="1"/>
          </p:cNvSpPr>
          <p:nvPr>
            <p:ph type="body" idx="1"/>
          </p:nvPr>
        </p:nvSpPr>
        <p:spPr/>
        <p:txBody>
          <a:bodyPr/>
          <a:lstStyle/>
          <a:p>
            <a:endParaRPr kumimoji="1" lang="ja-JP" altLang="en-US" dirty="0"/>
          </a:p>
        </p:txBody>
      </p:sp>
      <p:sp>
        <p:nvSpPr>
          <p:cNvPr id="2" name="ヘッダー プレースホルダー 1">
            <a:extLst>
              <a:ext uri="{FF2B5EF4-FFF2-40B4-BE49-F238E27FC236}">
                <a16:creationId xmlns:a16="http://schemas.microsoft.com/office/drawing/2014/main" id="{C2A4183F-CE48-46C4-A80D-76B55263DD5F}"/>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698591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●気をつけるべき事象を確認します</a:t>
            </a:r>
            <a:endParaRPr lang="en-US" altLang="ja-JP" dirty="0"/>
          </a:p>
          <a:p>
            <a:pPr lvl="0"/>
            <a:endParaRPr lang="en-US" altLang="ja-JP" dirty="0"/>
          </a:p>
          <a:p>
            <a:pPr marL="179404" indent="-179404">
              <a:buFont typeface="Arial" panose="020B0604020202020204" pitchFamily="34" charset="0"/>
              <a:buChar char="•"/>
            </a:pPr>
            <a:r>
              <a:rPr lang="en-US" altLang="ja-JP" dirty="0"/>
              <a:t>Excel</a:t>
            </a:r>
            <a:r>
              <a:rPr lang="ja-JP" altLang="en-US" dirty="0"/>
              <a:t>ファイルの複数シートの使い方は適切ですか。</a:t>
            </a:r>
            <a:endParaRPr lang="en-US" altLang="ja-JP" dirty="0"/>
          </a:p>
          <a:p>
            <a:pPr marL="179404" indent="-179404">
              <a:buFont typeface="Arial" panose="020B0604020202020204" pitchFamily="34" charset="0"/>
              <a:buChar char="•"/>
            </a:pPr>
            <a:r>
              <a:rPr lang="ja-JP" altLang="en-US" dirty="0"/>
              <a:t>不要なシートは入っていませんか？</a:t>
            </a:r>
            <a:endParaRPr lang="en-US" altLang="ja-JP" dirty="0"/>
          </a:p>
          <a:p>
            <a:pPr marL="179404" indent="-179404" defTabSz="956819">
              <a:buFont typeface="Arial" panose="020B0604020202020204" pitchFamily="34" charset="0"/>
              <a:buChar char="•"/>
            </a:pPr>
            <a:r>
              <a:rPr lang="ja-JP" altLang="en-US" dirty="0"/>
              <a:t>ほかに似ているメールアドレスはありませんか。</a:t>
            </a:r>
            <a:endParaRPr lang="en-US" altLang="ja-JP" dirty="0"/>
          </a:p>
          <a:p>
            <a:pPr marL="179404" indent="-179404" defTabSz="956819">
              <a:buFont typeface="Arial" panose="020B0604020202020204" pitchFamily="34" charset="0"/>
              <a:buChar char="•"/>
            </a:pPr>
            <a:r>
              <a:rPr lang="ja-JP" altLang="en-US" dirty="0"/>
              <a:t>適切なファイル名をつけていますか。</a:t>
            </a:r>
            <a:endParaRPr lang="en-US" altLang="ja-JP" dirty="0"/>
          </a:p>
          <a:p>
            <a:pPr marL="179404" indent="-179404" defTabSz="956819">
              <a:buFont typeface="Arial" panose="020B0604020202020204" pitchFamily="34" charset="0"/>
              <a:buChar char="•"/>
            </a:pPr>
            <a:r>
              <a:rPr lang="ja-JP" altLang="en-US" dirty="0"/>
              <a:t>紛らわしいファイル名になっていませんか。</a:t>
            </a:r>
            <a:endParaRPr lang="en-US" altLang="ja-JP" dirty="0"/>
          </a:p>
          <a:p>
            <a:pPr marL="179404" indent="-179404" defTabSz="956819">
              <a:buFont typeface="Arial" panose="020B0604020202020204" pitchFamily="34" charset="0"/>
              <a:buChar char="•"/>
            </a:pPr>
            <a:r>
              <a:rPr lang="ja-JP" altLang="en-US" dirty="0"/>
              <a:t>入力したメールアドレス文字は正しいですか？</a:t>
            </a:r>
            <a:endParaRPr lang="en-US" altLang="ja-JP" dirty="0"/>
          </a:p>
          <a:p>
            <a:endParaRPr lang="ja-JP" altLang="en-US"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B025C4B1-CEB9-4F69-A33E-4E7CA32C0299}"/>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8A642F9D-55F7-4341-881A-02E02F7E94ED}"/>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531724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●ディスカッション等で対応策を考えます。</a:t>
            </a:r>
            <a:endParaRPr lang="en-US" altLang="ja-JP" dirty="0"/>
          </a:p>
          <a:p>
            <a:endParaRPr lang="en-US" altLang="ja-JP" dirty="0"/>
          </a:p>
          <a:p>
            <a:r>
              <a:rPr lang="ja-JP" altLang="en-US" dirty="0"/>
              <a:t>題材例：</a:t>
            </a:r>
            <a:endParaRPr lang="en-US" altLang="ja-JP" dirty="0"/>
          </a:p>
          <a:p>
            <a:r>
              <a:rPr lang="ja-JP" altLang="en-US" dirty="0"/>
              <a:t>自社の事故事例やヒヤリハット事例など</a:t>
            </a:r>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22D7D8DD-E620-4020-8DBB-98C0737A8339}"/>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3C19F582-4066-4D0C-8993-6FCDA926A1D1}"/>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361183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8138" y="617538"/>
            <a:ext cx="6051550" cy="4538662"/>
          </a:xfrm>
        </p:spPr>
      </p:sp>
      <p:sp>
        <p:nvSpPr>
          <p:cNvPr id="3" name="ノート プレースホルダー 2"/>
          <p:cNvSpPr>
            <a:spLocks noGrp="1"/>
          </p:cNvSpPr>
          <p:nvPr>
            <p:ph type="body" idx="1"/>
          </p:nvPr>
        </p:nvSpPr>
        <p:spPr/>
        <p:txBody>
          <a:bodyPr/>
          <a:lstStyle/>
          <a:p>
            <a:r>
              <a:rPr kumimoji="1" lang="ja-JP" altLang="en-US" dirty="0"/>
              <a:t>●ここでご紹介する事故防止策は、さまざまな業種・業態・規模の事業者の皆さまから提出された事故報告書を整理してまとめたものです。</a:t>
            </a:r>
            <a:endParaRPr kumimoji="1" lang="en-US" altLang="ja-JP" dirty="0"/>
          </a:p>
          <a:p>
            <a:r>
              <a:rPr kumimoji="1" lang="ja-JP" altLang="en-US" dirty="0"/>
              <a:t>　それら</a:t>
            </a:r>
            <a:r>
              <a:rPr kumimoji="1" lang="en-US" altLang="ja-JP" dirty="0"/>
              <a:t>『</a:t>
            </a:r>
            <a:r>
              <a:rPr kumimoji="1" lang="ja-JP" altLang="en-US" dirty="0"/>
              <a:t>全てを採用</a:t>
            </a:r>
            <a:r>
              <a:rPr kumimoji="1" lang="en-US" altLang="ja-JP" dirty="0"/>
              <a:t>』</a:t>
            </a:r>
            <a:r>
              <a:rPr kumimoji="1" lang="ja-JP" altLang="en-US" dirty="0"/>
              <a:t>することが、必ずしも最良とは言えません。</a:t>
            </a:r>
          </a:p>
          <a:p>
            <a:r>
              <a:rPr kumimoji="1" lang="ja-JP" altLang="en-US" dirty="0"/>
              <a:t>　あくまでも一例ですので、</a:t>
            </a:r>
            <a:r>
              <a:rPr kumimoji="1" lang="en-US" altLang="ja-JP" dirty="0"/>
              <a:t>『</a:t>
            </a:r>
            <a:r>
              <a:rPr kumimoji="1" lang="ja-JP" altLang="en-US" dirty="0"/>
              <a:t>自社の業務・業態・規模に合ったもの</a:t>
            </a:r>
            <a:r>
              <a:rPr kumimoji="1" lang="en-US" altLang="ja-JP" dirty="0"/>
              <a:t>』</a:t>
            </a:r>
            <a:r>
              <a:rPr kumimoji="1" lang="ja-JP" altLang="en-US" dirty="0"/>
              <a:t>を、自社の個人情報取扱い状況に合せて、参考にしていただければと思います。</a:t>
            </a:r>
          </a:p>
          <a:p>
            <a:endParaRPr kumimoji="1" lang="en-US" altLang="ja-JP" dirty="0"/>
          </a:p>
          <a:p>
            <a:r>
              <a:rPr kumimoji="1" lang="en-US" altLang="ja-JP" dirty="0"/>
              <a:t>【</a:t>
            </a:r>
            <a:r>
              <a:rPr kumimoji="1" lang="ja-JP" altLang="en-US" dirty="0"/>
              <a:t>防止策例</a:t>
            </a:r>
            <a:r>
              <a:rPr kumimoji="1" lang="en-US" altLang="ja-JP" dirty="0"/>
              <a:t>】</a:t>
            </a:r>
          </a:p>
          <a:p>
            <a:pPr marL="179404" indent="-179404">
              <a:buFont typeface="Arial" panose="020B0604020202020204" pitchFamily="34" charset="0"/>
              <a:buChar char="•"/>
            </a:pPr>
            <a:r>
              <a:rPr kumimoji="1" lang="ja-JP" altLang="en-US" dirty="0"/>
              <a:t>ミスの防止</a:t>
            </a:r>
            <a:endParaRPr kumimoji="1" lang="en-US" altLang="ja-JP" dirty="0"/>
          </a:p>
          <a:p>
            <a:pPr marL="179404" indent="-179404">
              <a:buFont typeface="Arial" panose="020B0604020202020204" pitchFamily="34" charset="0"/>
              <a:buChar char="•"/>
            </a:pPr>
            <a:r>
              <a:rPr kumimoji="1" lang="ja-JP" altLang="en-US" dirty="0"/>
              <a:t>体制の整備</a:t>
            </a:r>
            <a:endParaRPr kumimoji="1" lang="en-US" altLang="ja-JP"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lgn="r"/>
            <a:fld id="{0A3C37BE-C303-496D-B5CD-85F2937540FC}" type="slidenum">
              <a:rPr lang="en-US" altLang="ja-JP" smtClean="0"/>
              <a:pPr algn="r"/>
              <a:t>22</a:t>
            </a:fld>
            <a:endParaRPr lang="ja-JP" altLang="en-US" dirty="0"/>
          </a:p>
        </p:txBody>
      </p:sp>
      <p:sp>
        <p:nvSpPr>
          <p:cNvPr id="6" name="ヘッダー プレースホルダー 5">
            <a:extLst>
              <a:ext uri="{FF2B5EF4-FFF2-40B4-BE49-F238E27FC236}">
                <a16:creationId xmlns:a16="http://schemas.microsoft.com/office/drawing/2014/main" id="{09C0514B-C069-49F1-B74D-12522D60A26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15058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●防止策例は、あくまでも一例です。自社にあった方法を検討していただく際の参考としてください。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B1D66B24-7226-43A4-B80B-CAC1F120FAE0}"/>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53D6B94B-63AB-4538-BED6-3F1522BB2261}"/>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003832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●防止策例は、あくまでも一例です。自社にあった方法を検討していただく際の参考としてください。</a:t>
            </a:r>
            <a:endParaRPr lang="en-US" altLang="ja-JP" dirty="0"/>
          </a:p>
          <a:p>
            <a:endParaRPr lang="ja-JP" altLang="en-US"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0A2AF115-37EF-4B32-8A6F-3E94B8F24DD3}"/>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BEF1192B-2ED3-49CB-9A58-44B62AF065AD}"/>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953623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●防止策例は、あくまでも一例です。自社にあった方法を検討していただく際の参考としてください。</a:t>
            </a:r>
            <a:endParaRPr lang="en-US" altLang="ja-JP" dirty="0"/>
          </a:p>
          <a:p>
            <a:endParaRPr lang="ja-JP" altLang="en-US"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175CAEB8-25BC-40CC-8B65-53D7BD6D98DD}"/>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8B739C51-28DD-4F2A-9622-B5DD66D29B1E}"/>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05484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●自社における規程やルールなどを追記してご利用ください。</a:t>
            </a:r>
            <a:endParaRPr lang="en-US" altLang="ja-JP" dirty="0"/>
          </a:p>
        </p:txBody>
      </p:sp>
      <p:sp>
        <p:nvSpPr>
          <p:cNvPr id="4" name="スライド番号プレースホルダー 3"/>
          <p:cNvSpPr>
            <a:spLocks noGrp="1"/>
          </p:cNvSpPr>
          <p:nvPr>
            <p:ph type="sldNum" sz="quarter" idx="5"/>
          </p:nvPr>
        </p:nvSpPr>
        <p:spPr/>
        <p:txBody>
          <a:bodyPr/>
          <a:lstStyle/>
          <a:p>
            <a:fld id="{0A3C37BE-C303-496D-B5CD-85F2937540FC}" type="slidenum">
              <a:rPr lang="en-US" altLang="ja-JP"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007E3E5B-9A30-446B-8801-BCAB0F0255F8}"/>
              </a:ext>
            </a:extLst>
          </p:cNvPr>
          <p:cNvSpPr>
            <a:spLocks noGrp="1" noRot="1" noChangeAspect="1"/>
          </p:cNvSpPr>
          <p:nvPr>
            <p:ph type="sldImg"/>
          </p:nvPr>
        </p:nvSpPr>
        <p:spPr/>
      </p:sp>
      <p:sp>
        <p:nvSpPr>
          <p:cNvPr id="2" name="ヘッダー プレースホルダー 1">
            <a:extLst>
              <a:ext uri="{FF2B5EF4-FFF2-40B4-BE49-F238E27FC236}">
                <a16:creationId xmlns:a16="http://schemas.microsoft.com/office/drawing/2014/main" id="{7C75D6D2-D83E-41F7-86EF-7FC31378167B}"/>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69405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8138" y="617538"/>
            <a:ext cx="6051550" cy="4538662"/>
          </a:xfrm>
        </p:spPr>
      </p:sp>
      <p:sp>
        <p:nvSpPr>
          <p:cNvPr id="3" name="ノート プレースホルダー 2"/>
          <p:cNvSpPr>
            <a:spLocks noGrp="1"/>
          </p:cNvSpPr>
          <p:nvPr>
            <p:ph type="body" idx="1"/>
          </p:nvPr>
        </p:nvSpPr>
        <p:spPr/>
        <p:txBody>
          <a:bodyPr/>
          <a:lstStyle/>
          <a:p>
            <a:pPr defTabSz="956819" eaLnBrk="0" fontAlgn="base" hangingPunct="0">
              <a:spcBef>
                <a:spcPct val="30000"/>
              </a:spcBef>
              <a:spcAft>
                <a:spcPct val="0"/>
              </a:spcAft>
              <a:defRPr/>
            </a:pPr>
            <a:r>
              <a:rPr kumimoji="1" lang="ja-JP" altLang="en-US" dirty="0"/>
              <a:t>●事業者は、個人情報の取扱いに関するルールを定め運用することで、事故というリスクに備えます。</a:t>
            </a:r>
            <a:endParaRPr kumimoji="1" lang="en-US" altLang="ja-JP" dirty="0"/>
          </a:p>
          <a:p>
            <a:r>
              <a:rPr kumimoji="1" lang="ja-JP" altLang="en-US" dirty="0"/>
              <a:t>事故を起こさないために、また万が一発生した場合の影響を最小限に抑えるために</a:t>
            </a:r>
            <a:endParaRPr kumimoji="1" lang="en-US" altLang="ja-JP" dirty="0"/>
          </a:p>
          <a:p>
            <a:r>
              <a:rPr kumimoji="1" lang="ja-JP" altLang="en-US" dirty="0"/>
              <a:t>まずは、</a:t>
            </a:r>
            <a:endParaRPr kumimoji="1" lang="en-US" altLang="ja-JP" dirty="0"/>
          </a:p>
          <a:p>
            <a:r>
              <a:rPr kumimoji="1" lang="ja-JP" altLang="en-US" dirty="0"/>
              <a:t>　・事故を起こさないための体制、仕組みを作る</a:t>
            </a:r>
            <a:endParaRPr kumimoji="1" lang="en-US" altLang="ja-JP" dirty="0"/>
          </a:p>
          <a:p>
            <a:r>
              <a:rPr kumimoji="1" lang="ja-JP" altLang="en-US" dirty="0"/>
              <a:t>　・起きた場合の影響を最小限に抑えるためのルールを作成する</a:t>
            </a:r>
            <a:endParaRPr kumimoji="1" lang="en-US" altLang="ja-JP" dirty="0"/>
          </a:p>
          <a:p>
            <a:endParaRPr kumimoji="1" lang="en-US" altLang="ja-JP" dirty="0"/>
          </a:p>
          <a:p>
            <a:pPr defTabSz="956819" eaLnBrk="0" fontAlgn="base" hangingPunct="0">
              <a:spcBef>
                <a:spcPct val="30000"/>
              </a:spcBef>
              <a:spcAft>
                <a:spcPct val="0"/>
              </a:spcAft>
              <a:defRPr/>
            </a:pPr>
            <a:r>
              <a:rPr kumimoji="1" lang="ja-JP" altLang="en-US" dirty="0"/>
              <a:t>⇒そして「従業者全員」が、ルールを理解し、守り運用していくことが第一です。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defRPr/>
            </a:pPr>
            <a:fld id="{2DDCF3CD-DABB-4C72-B989-681D953C848F}" type="slidenum">
              <a:rPr lang="ja-JP" altLang="en-US" smtClean="0"/>
              <a:pPr>
                <a:defRPr/>
              </a:pPr>
              <a:t>27</a:t>
            </a:fld>
            <a:endParaRPr lang="ja-JP" altLang="en-US" dirty="0"/>
          </a:p>
        </p:txBody>
      </p:sp>
      <p:sp>
        <p:nvSpPr>
          <p:cNvPr id="6" name="ヘッダー プレースホルダー 5">
            <a:extLst>
              <a:ext uri="{FF2B5EF4-FFF2-40B4-BE49-F238E27FC236}">
                <a16:creationId xmlns:a16="http://schemas.microsoft.com/office/drawing/2014/main" id="{B37C1F44-26E4-42FE-94C7-675A5207A300}"/>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393250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使用例：</a:t>
            </a:r>
            <a:endParaRPr lang="en-US" altLang="ja-JP" dirty="0"/>
          </a:p>
          <a:p>
            <a:r>
              <a:rPr lang="ja-JP" altLang="en-US" dirty="0"/>
              <a:t>自社の個人情報保護に関する規程やルールなどを記載します。</a:t>
            </a:r>
            <a:endParaRPr lang="en-US" altLang="ja-JP" dirty="0"/>
          </a:p>
          <a:p>
            <a:endParaRPr lang="en-US" altLang="ja-JP" dirty="0"/>
          </a:p>
          <a:p>
            <a:r>
              <a:rPr lang="ja-JP" altLang="en-US" dirty="0"/>
              <a:t>メール送信時のルールや手順、セキュリティ対策　など</a:t>
            </a:r>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8EE845C5-C110-44D5-A9FE-A6D827F41017}"/>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FCEE309D-9054-4075-AC31-FB150186CA3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761319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使用例：</a:t>
            </a:r>
            <a:endParaRPr lang="en-US" altLang="ja-JP" dirty="0"/>
          </a:p>
          <a:p>
            <a:pPr lvl="0"/>
            <a:r>
              <a:rPr lang="ja-JP" altLang="en-US" dirty="0"/>
              <a:t>自社における緊急事態への対応フローなどを記載します。</a:t>
            </a:r>
            <a:endParaRPr lang="en-US" altLang="ja-JP" dirty="0"/>
          </a:p>
          <a:p>
            <a:pPr lvl="0"/>
            <a:endParaRPr lang="en-US" altLang="ja-JP" dirty="0"/>
          </a:p>
          <a:p>
            <a:pPr lvl="0"/>
            <a:r>
              <a:rPr lang="ja-JP" altLang="en-US" dirty="0"/>
              <a:t>・事故が発生・発覚した場合の対応手順、連絡先（連絡網）は？</a:t>
            </a:r>
          </a:p>
          <a:p>
            <a:pPr lvl="0"/>
            <a:endParaRPr lang="ja-JP" altLang="en-US"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6C7EEFDF-0D48-4248-A9B1-6E0A08D15939}"/>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F03F13A2-FABF-47C1-A0C7-BED7FCF7A12F}"/>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23461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lgn="r"/>
            <a:fld id="{0A3C37BE-C303-496D-B5CD-85F2937540FC}" type="slidenum">
              <a:rPr lang="en-US" altLang="ja-JP" smtClean="0"/>
              <a:pPr algn="r"/>
              <a:t>3</a:t>
            </a:fld>
            <a:endParaRPr lang="ja-JP" altLang="en-US" dirty="0"/>
          </a:p>
        </p:txBody>
      </p:sp>
      <p:sp>
        <p:nvSpPr>
          <p:cNvPr id="6" name="ヘッダー プレースホルダー 5">
            <a:extLst>
              <a:ext uri="{FF2B5EF4-FFF2-40B4-BE49-F238E27FC236}">
                <a16:creationId xmlns:a16="http://schemas.microsoft.com/office/drawing/2014/main" id="{65A1E069-25AF-4128-826E-C9D0FEBDEE50}"/>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129646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lgn="r"/>
            <a:fld id="{0A3C37BE-C303-496D-B5CD-85F2937540FC}" type="slidenum">
              <a:rPr lang="en-US" altLang="ja-JP" smtClean="0"/>
              <a:pPr algn="r"/>
              <a:t>30</a:t>
            </a:fld>
            <a:endParaRPr lang="ja-JP" altLang="en-US" dirty="0"/>
          </a:p>
        </p:txBody>
      </p:sp>
      <p:sp>
        <p:nvSpPr>
          <p:cNvPr id="6" name="ヘッダー プレースホルダー 5">
            <a:extLst>
              <a:ext uri="{FF2B5EF4-FFF2-40B4-BE49-F238E27FC236}">
                <a16:creationId xmlns:a16="http://schemas.microsoft.com/office/drawing/2014/main" id="{93C16187-66D1-46D7-AF53-45FCE1F2E4D9}"/>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60989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○田さんは、</a:t>
            </a:r>
            <a:r>
              <a:rPr kumimoji="1" lang="en-US" altLang="ja-JP" dirty="0"/>
              <a:t>B</a:t>
            </a:r>
            <a:r>
              <a:rPr kumimoji="1" lang="ja-JP" altLang="en-US" dirty="0"/>
              <a:t>社の</a:t>
            </a:r>
            <a:r>
              <a:rPr kumimoji="1" lang="en-US" altLang="ja-JP" dirty="0"/>
              <a:t>A</a:t>
            </a:r>
            <a:r>
              <a:rPr kumimoji="1" lang="ja-JP" altLang="en-US" dirty="0"/>
              <a:t>さん宛に資料をメールで送ることになっていました。</a:t>
            </a:r>
            <a:endParaRPr kumimoji="1" lang="en-US" altLang="ja-JP" dirty="0"/>
          </a:p>
          <a:p>
            <a:r>
              <a:rPr kumimoji="1" lang="ja-JP" altLang="en-US" dirty="0"/>
              <a:t>締め切りが迫って慌てた〇田さん。</a:t>
            </a:r>
            <a:endParaRPr kumimoji="1" lang="en-US" altLang="ja-JP" dirty="0"/>
          </a:p>
          <a:p>
            <a:r>
              <a:rPr kumimoji="1" lang="ja-JP" altLang="en-US" dirty="0"/>
              <a:t>以前、他の人に送ったメールを再利用して使い、</a:t>
            </a:r>
            <a:endParaRPr kumimoji="1" lang="en-US" altLang="ja-JP" dirty="0"/>
          </a:p>
          <a:p>
            <a:r>
              <a:rPr kumimoji="1" lang="ja-JP" altLang="en-US" dirty="0"/>
              <a:t>いつもは上司の確認を受けて送信するものを急いでいるあまり、よく確認しないで送信してしまいました。</a:t>
            </a:r>
            <a:endParaRPr kumimoji="1" lang="en-US" altLang="ja-JP" dirty="0"/>
          </a:p>
          <a:p>
            <a:endParaRPr kumimoji="1" lang="en-US" altLang="ja-JP" dirty="0"/>
          </a:p>
          <a:p>
            <a:r>
              <a:rPr kumimoji="1" lang="ja-JP" altLang="en-US" dirty="0"/>
              <a:t>締め切りにも間に合い、ほっとしたのもつかの間、事務所の電話が鳴り響きます・・・。</a:t>
            </a:r>
            <a:endParaRPr kumimoji="1" lang="en-US" altLang="ja-JP" dirty="0"/>
          </a:p>
          <a:p>
            <a:endParaRPr kumimoji="1" lang="en-US" altLang="ja-JP" dirty="0"/>
          </a:p>
          <a:p>
            <a:r>
              <a:rPr kumimoji="1" lang="ja-JP" altLang="en-US" dirty="0"/>
              <a:t>＞＞＞（</a:t>
            </a:r>
            <a:r>
              <a:rPr kumimoji="1" lang="en-US" altLang="ja-JP" dirty="0"/>
              <a:t>C</a:t>
            </a:r>
            <a:r>
              <a:rPr kumimoji="1" lang="ja-JP" altLang="en-US" dirty="0"/>
              <a:t>社</a:t>
            </a:r>
            <a:r>
              <a:rPr kumimoji="1" lang="en-US" altLang="ja-JP" dirty="0"/>
              <a:t>A</a:t>
            </a:r>
            <a:r>
              <a:rPr kumimoji="1" lang="ja-JP" altLang="en-US" dirty="0"/>
              <a:t>さん）今届いたメール、別の</a:t>
            </a:r>
            <a:r>
              <a:rPr kumimoji="1" lang="en-US" altLang="ja-JP" dirty="0"/>
              <a:t>A</a:t>
            </a:r>
            <a:r>
              <a:rPr kumimoji="1" lang="ja-JP" altLang="en-US" dirty="0"/>
              <a:t>さん宛のメールでは？それに、</a:t>
            </a:r>
            <a:r>
              <a:rPr kumimoji="1" lang="en-US" altLang="ja-JP" dirty="0"/>
              <a:t>CC</a:t>
            </a:r>
            <a:r>
              <a:rPr kumimoji="1" lang="ja-JP" altLang="en-US" dirty="0"/>
              <a:t>に知らないメールアドレスがたくさん入っているんだけど・・・</a:t>
            </a:r>
            <a:endParaRPr kumimoji="1" lang="en-US" altLang="ja-JP" dirty="0"/>
          </a:p>
          <a:p>
            <a:pPr defTabSz="914321"/>
            <a:endParaRPr kumimoji="1" lang="en-US" altLang="ja-JP" dirty="0"/>
          </a:p>
          <a:p>
            <a:r>
              <a:rPr kumimoji="1" lang="ja-JP" altLang="en-US" dirty="0"/>
              <a:t>間違って</a:t>
            </a:r>
            <a:r>
              <a:rPr kumimoji="1" lang="en-US" altLang="ja-JP" dirty="0"/>
              <a:t>C</a:t>
            </a:r>
            <a:r>
              <a:rPr kumimoji="1" lang="ja-JP" altLang="en-US" dirty="0"/>
              <a:t>社の</a:t>
            </a:r>
            <a:r>
              <a:rPr kumimoji="1" lang="en-US" altLang="ja-JP" dirty="0"/>
              <a:t>A</a:t>
            </a:r>
            <a:r>
              <a:rPr kumimoji="1" lang="ja-JP" altLang="en-US" dirty="0"/>
              <a:t>さん宛に送ってしまった！</a:t>
            </a:r>
            <a:endParaRPr kumimoji="1" lang="en-US" altLang="ja-JP" dirty="0"/>
          </a:p>
          <a:p>
            <a:r>
              <a:rPr kumimoji="1" lang="ja-JP" altLang="en-US" dirty="0"/>
              <a:t>しかも、</a:t>
            </a:r>
            <a:r>
              <a:rPr kumimoji="1" lang="en-US" altLang="ja-JP" dirty="0"/>
              <a:t>CC</a:t>
            </a:r>
            <a:r>
              <a:rPr kumimoji="1" lang="ja-JP" altLang="en-US" dirty="0"/>
              <a:t>に以前送ったメールアドレスが複数入ったままだ。</a:t>
            </a:r>
            <a:endParaRPr kumimoji="1" lang="en-US" altLang="ja-JP" dirty="0"/>
          </a:p>
          <a:p>
            <a:r>
              <a:rPr kumimoji="1" lang="ja-JP" altLang="en-US" dirty="0"/>
              <a:t>メールの内容も、</a:t>
            </a:r>
            <a:r>
              <a:rPr kumimoji="1" lang="en-US" altLang="ja-JP" dirty="0"/>
              <a:t>CC</a:t>
            </a:r>
            <a:r>
              <a:rPr kumimoji="1" lang="ja-JP" altLang="en-US" dirty="0"/>
              <a:t>のメールアドレスが</a:t>
            </a:r>
            <a:r>
              <a:rPr kumimoji="1" lang="en-US" altLang="ja-JP" dirty="0"/>
              <a:t>C</a:t>
            </a:r>
            <a:r>
              <a:rPr kumimoji="1" lang="ja-JP" altLang="en-US" dirty="0"/>
              <a:t>社</a:t>
            </a:r>
            <a:r>
              <a:rPr kumimoji="1" lang="en-US" altLang="ja-JP" dirty="0"/>
              <a:t>A</a:t>
            </a:r>
            <a:r>
              <a:rPr kumimoji="1" lang="ja-JP" altLang="en-US" dirty="0"/>
              <a:t>さんにも知られてしまった・・・。</a:t>
            </a:r>
            <a:endParaRPr kumimoji="1" lang="en-US" altLang="ja-JP" dirty="0"/>
          </a:p>
          <a:p>
            <a:pPr defTabSz="914321"/>
            <a:r>
              <a:rPr kumimoji="1" lang="en-US" altLang="ja-JP" dirty="0"/>
              <a:t>『</a:t>
            </a:r>
            <a:r>
              <a:rPr kumimoji="1" lang="ja-JP" altLang="en-US" dirty="0"/>
              <a:t>わー、どうしよう！</a:t>
            </a:r>
            <a:r>
              <a:rPr kumimoji="1" lang="en-US" altLang="ja-JP" dirty="0"/>
              <a:t>』</a:t>
            </a: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55536D1-0C25-4D30-BF26-2446FDBAC161}" type="slidenum">
              <a:rPr kumimoji="1" lang="ja-JP" altLang="en-US" smtClean="0"/>
              <a:t>4</a:t>
            </a:fld>
            <a:endParaRPr kumimoji="1" lang="ja-JP" altLang="en-US" dirty="0"/>
          </a:p>
        </p:txBody>
      </p:sp>
      <p:sp>
        <p:nvSpPr>
          <p:cNvPr id="6" name="ヘッダー プレースホルダー 5">
            <a:extLst>
              <a:ext uri="{FF2B5EF4-FFF2-40B4-BE49-F238E27FC236}">
                <a16:creationId xmlns:a16="http://schemas.microsoft.com/office/drawing/2014/main" id="{D0453554-4F82-4D69-8908-2202563CA285}"/>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73038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●メール誤送信の</a:t>
            </a:r>
            <a:r>
              <a:rPr kumimoji="1" lang="ja-JP" altLang="en-US" u="sng" dirty="0"/>
              <a:t>関係者（自社も含む）への影響</a:t>
            </a:r>
            <a:r>
              <a:rPr kumimoji="1" lang="ja-JP" altLang="en-US" u="none" dirty="0"/>
              <a:t>は。</a:t>
            </a:r>
            <a:endParaRPr kumimoji="1" lang="en-US" altLang="ja-JP" u="none" dirty="0"/>
          </a:p>
          <a:p>
            <a:endParaRPr kumimoji="1" lang="en-US" altLang="ja-JP" dirty="0"/>
          </a:p>
          <a:p>
            <a:r>
              <a:rPr kumimoji="1" lang="ja-JP" altLang="en-US" dirty="0"/>
              <a:t>（例）</a:t>
            </a:r>
            <a:endParaRPr kumimoji="1" lang="en-US" altLang="ja-JP" dirty="0"/>
          </a:p>
          <a:p>
            <a:pPr marL="165623" indent="-165623">
              <a:buFont typeface="Arial" panose="020B0604020202020204" pitchFamily="34" charset="0"/>
              <a:buChar char="•"/>
            </a:pPr>
            <a:r>
              <a:rPr kumimoji="1" lang="ja-JP" altLang="en-US" dirty="0"/>
              <a:t>送信相手へのお詫び、メールなど個人情報の削除依頼</a:t>
            </a:r>
            <a:endParaRPr kumimoji="1" lang="en-US" altLang="ja-JP" dirty="0"/>
          </a:p>
          <a:p>
            <a:pPr marL="165623" indent="-165623">
              <a:buFont typeface="Arial" panose="020B0604020202020204" pitchFamily="34" charset="0"/>
              <a:buChar char="•"/>
            </a:pPr>
            <a:r>
              <a:rPr kumimoji="1" lang="ja-JP" altLang="en-US" dirty="0"/>
              <a:t>漏えいした本人へのお詫び</a:t>
            </a:r>
            <a:endParaRPr kumimoji="1" lang="en-US" altLang="ja-JP" dirty="0"/>
          </a:p>
          <a:p>
            <a:pPr marL="165623" indent="-165623" defTabSz="883326">
              <a:buFont typeface="Arial" panose="020B0604020202020204" pitchFamily="34" charset="0"/>
              <a:buChar char="•"/>
              <a:defRPr/>
            </a:pPr>
            <a:r>
              <a:rPr kumimoji="1" lang="ja-JP" altLang="en-US" dirty="0"/>
              <a:t>問い合わせ窓口の設置</a:t>
            </a:r>
            <a:endParaRPr kumimoji="1" lang="en-US" altLang="ja-JP" dirty="0"/>
          </a:p>
          <a:p>
            <a:pPr marL="165623" indent="-165623">
              <a:buFont typeface="Arial" panose="020B0604020202020204" pitchFamily="34" charset="0"/>
              <a:buChar char="•"/>
            </a:pPr>
            <a:r>
              <a:rPr kumimoji="1" lang="ja-JP" altLang="en-US" dirty="0"/>
              <a:t>本人への補償、再発防止策への投資誤送信防止システム導入等の経済的損失</a:t>
            </a:r>
            <a:endParaRPr kumimoji="1" lang="en-US" altLang="ja-JP" dirty="0"/>
          </a:p>
          <a:p>
            <a:endParaRPr kumimoji="1" lang="en-US" altLang="ja-JP" dirty="0"/>
          </a:p>
          <a:p>
            <a:r>
              <a:rPr kumimoji="1" lang="ja-JP" altLang="en-US" dirty="0"/>
              <a:t>ちょっとした気の緩みや確認不足が大きな問題になり、思いのほか大きな影響を及ぼすことがあります。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5</a:t>
            </a:fld>
            <a:endParaRPr lang="ja-JP" altLang="en-US" dirty="0"/>
          </a:p>
        </p:txBody>
      </p:sp>
      <p:sp>
        <p:nvSpPr>
          <p:cNvPr id="9" name="ヘッダー プレースホルダー 8">
            <a:extLst>
              <a:ext uri="{FF2B5EF4-FFF2-40B4-BE49-F238E27FC236}">
                <a16:creationId xmlns:a16="http://schemas.microsoft.com/office/drawing/2014/main" id="{BD4F015F-302A-43A9-B427-10FA48E0D33A}"/>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06407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8138" y="617538"/>
            <a:ext cx="6051550" cy="4538662"/>
          </a:xfrm>
        </p:spPr>
      </p:sp>
      <p:sp>
        <p:nvSpPr>
          <p:cNvPr id="3" name="ノート プレースホルダー 2"/>
          <p:cNvSpPr>
            <a:spLocks noGrp="1"/>
          </p:cNvSpPr>
          <p:nvPr>
            <p:ph type="body" idx="1"/>
          </p:nvPr>
        </p:nvSpPr>
        <p:spPr/>
        <p:txBody>
          <a:bodyPr/>
          <a:lstStyle/>
          <a:p>
            <a:r>
              <a:rPr kumimoji="1" lang="ja-JP" altLang="en-US" sz="1300" dirty="0"/>
              <a:t>●個人情報の取扱いに関する事故を起こさないために</a:t>
            </a:r>
            <a:endParaRPr kumimoji="1" lang="en-US" altLang="ja-JP" sz="1300" dirty="0"/>
          </a:p>
          <a:p>
            <a:r>
              <a:rPr kumimoji="1" lang="ja-JP" altLang="en-US" sz="1300" dirty="0"/>
              <a:t>メールの利用は、日常業務の中で、社内・取引先・お客様とのやり取りに欠かせないものとなっています。</a:t>
            </a:r>
            <a:endParaRPr kumimoji="1" lang="en-US" altLang="ja-JP" sz="1300" dirty="0"/>
          </a:p>
          <a:p>
            <a:r>
              <a:rPr kumimoji="1" lang="ja-JP" altLang="en-US" sz="1300" dirty="0"/>
              <a:t>手軽に利用できるが故に、気の緩み、注意力・意識の低下によるミスが発生し、個人情報の漏えいなどの事故が起こるリスクも大きくなります。</a:t>
            </a:r>
            <a:endParaRPr kumimoji="1" lang="en-US" altLang="ja-JP" sz="1300" dirty="0"/>
          </a:p>
          <a:p>
            <a:endParaRPr kumimoji="1" lang="en-US" altLang="ja-JP" sz="1300" dirty="0"/>
          </a:p>
          <a:p>
            <a:r>
              <a:rPr kumimoji="1" lang="ja-JP" altLang="en-US" sz="1300" dirty="0"/>
              <a:t>プライバシーマーク付与事業者による個人情報の取扱いに関する事故の原因で</a:t>
            </a:r>
            <a:endParaRPr kumimoji="1" lang="en-US" altLang="ja-JP" sz="1300" dirty="0"/>
          </a:p>
          <a:p>
            <a:r>
              <a:rPr kumimoji="1" lang="ja-JP" altLang="en-US" sz="1300" dirty="0"/>
              <a:t>毎年上位となるのがメール誤送信です。</a:t>
            </a:r>
            <a:endParaRPr kumimoji="1" lang="en-US" altLang="ja-JP" sz="1300" dirty="0"/>
          </a:p>
          <a:p>
            <a:endParaRPr kumimoji="1" lang="en-US" altLang="ja-JP" sz="1300" dirty="0"/>
          </a:p>
          <a:p>
            <a:r>
              <a:rPr kumimoji="1" lang="ja-JP" altLang="en-US" sz="1300" dirty="0"/>
              <a:t>事故の原因を知り、防止策を考えることで誤送信事故に対するリスクに備えましょう。</a:t>
            </a:r>
            <a:endParaRPr kumimoji="1" lang="en-US" altLang="ja-JP" sz="1300" dirty="0"/>
          </a:p>
          <a:p>
            <a:endParaRPr kumimoji="1" lang="en-US" altLang="ja-JP" sz="1300" dirty="0"/>
          </a:p>
          <a:p>
            <a:r>
              <a:rPr kumimoji="1" lang="ja-JP" altLang="en-US" sz="1300" dirty="0"/>
              <a:t>★参考（</a:t>
            </a:r>
            <a:r>
              <a:rPr kumimoji="1" lang="en-US" altLang="ja-JP" sz="1300" dirty="0"/>
              <a:t>JIPDEC</a:t>
            </a:r>
            <a:r>
              <a:rPr kumimoji="1" lang="ja-JP" altLang="en-US" sz="1300" dirty="0"/>
              <a:t>公表資料）</a:t>
            </a:r>
            <a:endParaRPr kumimoji="1" lang="en-US" altLang="ja-JP" sz="1300" dirty="0"/>
          </a:p>
          <a:p>
            <a:r>
              <a:rPr kumimoji="1" lang="ja-JP" altLang="en-US" sz="1300" dirty="0"/>
              <a:t>プライバシーマーク制度＞制度案内＞参考情報</a:t>
            </a:r>
            <a:endParaRPr kumimoji="1" lang="en-US" altLang="ja-JP" sz="1300" dirty="0"/>
          </a:p>
          <a:p>
            <a:r>
              <a:rPr kumimoji="1" lang="ja-JP" altLang="en-US" sz="1300" dirty="0"/>
              <a:t>「個人情報の取扱いにおける事故報告にみる傾向と注意点」</a:t>
            </a:r>
            <a:endParaRPr kumimoji="1" lang="en-US" altLang="ja-JP" sz="1300" dirty="0"/>
          </a:p>
          <a:p>
            <a:r>
              <a:rPr kumimoji="1" lang="en-US" altLang="ja-JP" sz="1300" dirty="0"/>
              <a:t>https://privacymark.jp/system/reference/index.html</a:t>
            </a:r>
          </a:p>
          <a:p>
            <a:endParaRPr kumimoji="1" lang="en-US" altLang="ja-JP" sz="1300" dirty="0"/>
          </a:p>
          <a:p>
            <a:endParaRPr kumimoji="1" lang="en-US" altLang="ja-JP" sz="1300" dirty="0"/>
          </a:p>
          <a:p>
            <a:endParaRPr kumimoji="1" lang="en-US" altLang="ja-JP" sz="1300" dirty="0"/>
          </a:p>
          <a:p>
            <a:endParaRPr kumimoji="1" lang="ja-JP" altLang="en-US"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lgn="r"/>
            <a:fld id="{0A3C37BE-C303-496D-B5CD-85F2937540FC}" type="slidenum">
              <a:rPr lang="en-US" altLang="ja-JP" smtClean="0"/>
              <a:pPr algn="r"/>
              <a:t>6</a:t>
            </a:fld>
            <a:endParaRPr lang="ja-JP" altLang="en-US" dirty="0"/>
          </a:p>
        </p:txBody>
      </p:sp>
      <p:sp>
        <p:nvSpPr>
          <p:cNvPr id="6" name="ヘッダー プレースホルダー 5">
            <a:extLst>
              <a:ext uri="{FF2B5EF4-FFF2-40B4-BE49-F238E27FC236}">
                <a16:creationId xmlns:a16="http://schemas.microsoft.com/office/drawing/2014/main" id="{C8C7D4DB-55F1-4F05-83B4-1BAF1FA64E7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28954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●ここから、今回のテーマ「メール誤送信を防ごう」について、以下の観点から事故の原因と防止策について考えていきます。</a:t>
            </a:r>
            <a:endParaRPr lang="en-US" altLang="ja-JP" dirty="0"/>
          </a:p>
          <a:p>
            <a:endParaRPr lang="en-US" altLang="ja-JP" dirty="0"/>
          </a:p>
          <a:p>
            <a:pPr marL="165623" indent="-165623">
              <a:buFont typeface="Arial" panose="020B0604020202020204" pitchFamily="34" charset="0"/>
              <a:buChar char="•"/>
            </a:pPr>
            <a:r>
              <a:rPr lang="ja-JP" altLang="en-US" dirty="0"/>
              <a:t>メール本文等の誤送信</a:t>
            </a:r>
            <a:endParaRPr lang="en-US" altLang="ja-JP" dirty="0"/>
          </a:p>
          <a:p>
            <a:pPr marL="165623" indent="-165623">
              <a:buFont typeface="Arial" panose="020B0604020202020204" pitchFamily="34" charset="0"/>
              <a:buChar char="•"/>
            </a:pPr>
            <a:r>
              <a:rPr lang="ja-JP" altLang="en-US" dirty="0"/>
              <a:t>ファイル添付間違いによる誤送信</a:t>
            </a:r>
            <a:endParaRPr lang="en-US" altLang="ja-JP" dirty="0"/>
          </a:p>
          <a:p>
            <a:pPr marL="165623" indent="-165623">
              <a:buFont typeface="Arial" panose="020B0604020202020204" pitchFamily="34" charset="0"/>
              <a:buChar char="•"/>
            </a:pPr>
            <a:r>
              <a:rPr lang="ja-JP" altLang="en-US" dirty="0"/>
              <a:t>メールアドレス間違いによる誤送信</a:t>
            </a:r>
            <a:endParaRPr lang="en-US" altLang="ja-JP" dirty="0"/>
          </a:p>
          <a:p>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BED0FF11-EB5C-4AD7-9DAC-581B8F214BB3}"/>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AB76C7D1-589A-42EA-A5ED-EC5DEC5DAF36}"/>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40584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326">
              <a:defRPr/>
            </a:pPr>
            <a:r>
              <a:rPr lang="ja-JP" altLang="en-US" dirty="0"/>
              <a:t>●まず、メール誤送信にはどのような事故があるかを確認します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lgn="r"/>
            <a:fld id="{0A3C37BE-C303-496D-B5CD-85F2937540FC}" type="slidenum">
              <a:rPr lang="en-US" altLang="ja-JP" smtClean="0"/>
              <a:pPr algn="r"/>
              <a:t>8</a:t>
            </a:fld>
            <a:endParaRPr lang="ja-JP" altLang="en-US" dirty="0"/>
          </a:p>
        </p:txBody>
      </p:sp>
      <p:sp>
        <p:nvSpPr>
          <p:cNvPr id="6" name="ヘッダー プレースホルダー 5">
            <a:extLst>
              <a:ext uri="{FF2B5EF4-FFF2-40B4-BE49-F238E27FC236}">
                <a16:creationId xmlns:a16="http://schemas.microsoft.com/office/drawing/2014/main" id="{52B61EFD-CA14-4A14-8702-BB0B5810F0E9}"/>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90757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●どのような事故があるかを確認します</a:t>
            </a:r>
            <a:endParaRPr lang="en-US" altLang="ja-JP" dirty="0"/>
          </a:p>
          <a:p>
            <a:pPr lvl="0"/>
            <a:endParaRPr lang="en-US" altLang="ja-JP" dirty="0"/>
          </a:p>
          <a:p>
            <a:pPr lvl="0"/>
            <a:r>
              <a:rPr lang="en-US" altLang="ja-JP" dirty="0"/>
              <a:t>【</a:t>
            </a:r>
            <a:r>
              <a:rPr lang="ja-JP" altLang="en-US" dirty="0"/>
              <a:t>メール本文等の誤送信の例</a:t>
            </a:r>
            <a:r>
              <a:rPr lang="en-US" altLang="ja-JP" dirty="0"/>
              <a:t>】</a:t>
            </a:r>
          </a:p>
          <a:p>
            <a:pPr lvl="1"/>
            <a:r>
              <a:rPr lang="ja-JP" altLang="ja-JP" dirty="0"/>
              <a:t>Ａ</a:t>
            </a:r>
            <a:r>
              <a:rPr lang="ja-JP" altLang="en-US" dirty="0"/>
              <a:t>さん</a:t>
            </a:r>
            <a:r>
              <a:rPr lang="ja-JP" altLang="ja-JP" dirty="0"/>
              <a:t>宛にメール送信</a:t>
            </a:r>
            <a:r>
              <a:rPr lang="ja-JP" altLang="en-US" dirty="0"/>
              <a:t>したが、メール本文は</a:t>
            </a:r>
            <a:r>
              <a:rPr lang="en-US" altLang="ja-JP" dirty="0"/>
              <a:t>B</a:t>
            </a:r>
            <a:r>
              <a:rPr lang="ja-JP" altLang="en-US" dirty="0"/>
              <a:t>さん</a:t>
            </a:r>
            <a:r>
              <a:rPr lang="ja-JP" altLang="ja-JP" dirty="0"/>
              <a:t>宛</a:t>
            </a:r>
            <a:r>
              <a:rPr lang="ja-JP" altLang="en-US" dirty="0"/>
              <a:t>のものだった。</a:t>
            </a:r>
            <a:endParaRPr lang="en-US" altLang="ja-JP" dirty="0"/>
          </a:p>
          <a:p>
            <a:pPr lvl="1"/>
            <a:r>
              <a:rPr lang="ja-JP" altLang="ja-JP" dirty="0"/>
              <a:t>Ａ</a:t>
            </a:r>
            <a:r>
              <a:rPr lang="ja-JP" altLang="en-US" dirty="0"/>
              <a:t>さん</a:t>
            </a:r>
            <a:r>
              <a:rPr lang="ja-JP" altLang="ja-JP" dirty="0"/>
              <a:t>宛に、本文中の宛名が「Ｂ様」となったメールを送信</a:t>
            </a:r>
            <a:r>
              <a:rPr lang="ja-JP" altLang="en-US" dirty="0"/>
              <a:t>した。</a:t>
            </a:r>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8CA9BFBD-9F5C-4A19-836E-83C0172CED33}"/>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08E8BE2F-AAD4-4005-83E9-996668EFECF9}"/>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335805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5" name="Rectangle 3"/>
          <p:cNvSpPr>
            <a:spLocks noChangeArrowheads="1"/>
          </p:cNvSpPr>
          <p:nvPr/>
        </p:nvSpPr>
        <p:spPr bwMode="hidden">
          <a:xfrm>
            <a:off x="1" y="0"/>
            <a:ext cx="1580443" cy="6858000"/>
          </a:xfrm>
          <a:prstGeom prst="rect">
            <a:avLst/>
          </a:prstGeom>
          <a:gradFill rotWithShape="0">
            <a:gsLst>
              <a:gs pos="0">
                <a:srgbClr val="4E67C8"/>
              </a:gs>
              <a:gs pos="100000">
                <a:schemeClr val="bg1"/>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12" name="正方形/長方形 11">
            <a:extLst>
              <a:ext uri="{FF2B5EF4-FFF2-40B4-BE49-F238E27FC236}">
                <a16:creationId xmlns:a16="http://schemas.microsoft.com/office/drawing/2014/main" id="{2A285952-9EBC-4E80-B850-F9E867CAF712}"/>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11" name="テキスト ボックス 10">
            <a:extLst>
              <a:ext uri="{FF2B5EF4-FFF2-40B4-BE49-F238E27FC236}">
                <a16:creationId xmlns:a16="http://schemas.microsoft.com/office/drawing/2014/main" id="{D2630C8C-A3B8-41D5-90DF-90B07F91E399}"/>
              </a:ext>
            </a:extLst>
          </p:cNvPr>
          <p:cNvSpPr txBox="1"/>
          <p:nvPr/>
        </p:nvSpPr>
        <p:spPr bwMode="auto">
          <a:xfrm>
            <a:off x="3854655" y="4422011"/>
            <a:ext cx="4896544" cy="923330"/>
          </a:xfrm>
          <a:prstGeom prst="rect">
            <a:avLst/>
          </a:prstGeom>
          <a:noFill/>
          <a:ln w="9525">
            <a:noFill/>
            <a:bevel/>
            <a:headEnd/>
            <a:tailEnd/>
          </a:ln>
        </p:spPr>
        <p:txBody>
          <a:bodyPr wrap="square" rIns="0" rtlCol="0">
            <a:spAutoFit/>
          </a:bodyPr>
          <a:lstStyle/>
          <a:p>
            <a:pPr algn="r" eaLnBrk="1" hangingPunct="1"/>
            <a:endParaRPr lang="en-US" altLang="ja-JP" sz="1350" dirty="0">
              <a:latin typeface="HGPｺﾞｼｯｸE" panose="020B0900000000000000" pitchFamily="50" charset="-128"/>
              <a:ea typeface="HGPｺﾞｼｯｸE" panose="020B0900000000000000" pitchFamily="50" charset="-128"/>
            </a:endParaRPr>
          </a:p>
          <a:p>
            <a:pPr algn="r" eaLnBrk="1" hangingPunct="1"/>
            <a:endParaRPr lang="en-US" altLang="ja-JP" sz="1350" dirty="0">
              <a:latin typeface="HGPｺﾞｼｯｸE" panose="020B0900000000000000" pitchFamily="50" charset="-128"/>
              <a:ea typeface="HGPｺﾞｼｯｸE" panose="020B0900000000000000" pitchFamily="50" charset="-128"/>
            </a:endParaRPr>
          </a:p>
          <a:p>
            <a:pPr algn="r" eaLnBrk="1" hangingPunct="1"/>
            <a:endParaRPr lang="en-US" altLang="ja-JP" sz="1350" dirty="0">
              <a:latin typeface="HGPｺﾞｼｯｸE" panose="020B0900000000000000" pitchFamily="50" charset="-128"/>
              <a:ea typeface="HGPｺﾞｼｯｸE" panose="020B0900000000000000" pitchFamily="50" charset="-128"/>
            </a:endParaRPr>
          </a:p>
          <a:p>
            <a:endParaRPr kumimoji="1" lang="ja-JP" altLang="en-US" sz="1350" dirty="0">
              <a:solidFill>
                <a:schemeClr val="tx1"/>
              </a:solidFill>
            </a:endParaRPr>
          </a:p>
        </p:txBody>
      </p:sp>
      <p:sp>
        <p:nvSpPr>
          <p:cNvPr id="6" name="Rectangle 4"/>
          <p:cNvSpPr>
            <a:spLocks noChangeArrowheads="1"/>
          </p:cNvSpPr>
          <p:nvPr/>
        </p:nvSpPr>
        <p:spPr bwMode="hidden">
          <a:xfrm>
            <a:off x="793215" y="2947936"/>
            <a:ext cx="7957984" cy="1357443"/>
          </a:xfrm>
          <a:prstGeom prst="rect">
            <a:avLst/>
          </a:prstGeom>
          <a:solidFill>
            <a:schemeClr val="bg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10" name="Rectangle 3">
            <a:extLst>
              <a:ext uri="{FF2B5EF4-FFF2-40B4-BE49-F238E27FC236}">
                <a16:creationId xmlns:a16="http://schemas.microsoft.com/office/drawing/2014/main" id="{8C2E1A91-89F7-4B62-9E55-3938504C8249}"/>
              </a:ext>
            </a:extLst>
          </p:cNvPr>
          <p:cNvSpPr>
            <a:spLocks noGrp="1" noChangeArrowheads="1"/>
          </p:cNvSpPr>
          <p:nvPr>
            <p:ph type="sldNum" sz="quarter" idx="10"/>
          </p:nvPr>
        </p:nvSpPr>
        <p:spPr>
          <a:xfrm>
            <a:off x="6553200" y="6594234"/>
            <a:ext cx="2133600" cy="2858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8" name="Rectangle 19">
            <a:extLst>
              <a:ext uri="{FF2B5EF4-FFF2-40B4-BE49-F238E27FC236}">
                <a16:creationId xmlns:a16="http://schemas.microsoft.com/office/drawing/2014/main" id="{B20A94D4-69FE-4B16-B679-AFD2BBE82193}"/>
              </a:ext>
            </a:extLst>
          </p:cNvPr>
          <p:cNvSpPr>
            <a:spLocks noGrp="1" noChangeArrowheads="1"/>
          </p:cNvSpPr>
          <p:nvPr>
            <p:ph type="ctrTitle"/>
          </p:nvPr>
        </p:nvSpPr>
        <p:spPr>
          <a:xfrm>
            <a:off x="1242203" y="2947935"/>
            <a:ext cx="7508996" cy="1357443"/>
          </a:xfrm>
        </p:spPr>
        <p:txBody>
          <a:bodyPr/>
          <a:lstStyle>
            <a:lvl1pPr>
              <a:defRPr sz="2769">
                <a:solidFill>
                  <a:srgbClr val="FFFFFF"/>
                </a:solidFill>
              </a:defRPr>
            </a:lvl1pPr>
          </a:lstStyle>
          <a:p>
            <a:r>
              <a:rPr lang="ja-JP" altLang="en-US" dirty="0"/>
              <a:t>マスター タイトルの書式設定</a:t>
            </a:r>
          </a:p>
        </p:txBody>
      </p:sp>
    </p:spTree>
    <p:extLst>
      <p:ext uri="{BB962C8B-B14F-4D97-AF65-F5344CB8AC3E}">
        <p14:creationId xmlns:p14="http://schemas.microsoft.com/office/powerpoint/2010/main" val="338082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28048FC4-FED8-43A7-A62A-D501B65EA101}"/>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2" name="タイトル 1"/>
          <p:cNvSpPr>
            <a:spLocks noGrp="1"/>
          </p:cNvSpPr>
          <p:nvPr>
            <p:ph type="title"/>
          </p:nvPr>
        </p:nvSpPr>
        <p:spPr>
          <a:xfrm>
            <a:off x="180488" y="125457"/>
            <a:ext cx="8784000" cy="595536"/>
          </a:xfrm>
        </p:spPr>
        <p:txBody>
          <a:bodyPr/>
          <a:lstStyle/>
          <a:p>
            <a:r>
              <a:rPr lang="ja-JP" altLang="en-US" dirty="0"/>
              <a:t>マスター タイトルの書式設定</a:t>
            </a:r>
          </a:p>
        </p:txBody>
      </p:sp>
      <p:sp>
        <p:nvSpPr>
          <p:cNvPr id="3" name="コンテンツ プレースホルダ 2"/>
          <p:cNvSpPr>
            <a:spLocks noGrp="1"/>
          </p:cNvSpPr>
          <p:nvPr>
            <p:ph idx="1"/>
          </p:nvPr>
        </p:nvSpPr>
        <p:spPr>
          <a:xfrm>
            <a:off x="457200" y="1281336"/>
            <a:ext cx="8229600" cy="488396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3"/>
          <p:cNvSpPr>
            <a:spLocks noGrp="1" noChangeArrowheads="1"/>
          </p:cNvSpPr>
          <p:nvPr>
            <p:ph type="sldNum" sz="quarter" idx="10"/>
          </p:nvPr>
        </p:nvSpPr>
        <p:spPr>
          <a:xfrm>
            <a:off x="6553200" y="6642000"/>
            <a:ext cx="2133600" cy="2160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7" name="Rectangle 17">
            <a:extLst>
              <a:ext uri="{FF2B5EF4-FFF2-40B4-BE49-F238E27FC236}">
                <a16:creationId xmlns:a16="http://schemas.microsoft.com/office/drawing/2014/main" id="{13300578-E726-4CAA-B5A5-2BD063F28DBF}"/>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750" b="0">
                <a:solidFill>
                  <a:schemeClr val="tx1"/>
                </a:solidFill>
              </a:defRPr>
            </a:lvl1pPr>
          </a:lstStyle>
          <a:p>
            <a:pPr rtl="0"/>
            <a:endParaRPr lang="ja-JP" altLang="en-US" noProof="0" dirty="0"/>
          </a:p>
        </p:txBody>
      </p:sp>
      <p:sp>
        <p:nvSpPr>
          <p:cNvPr id="5" name="正方形/長方形 4">
            <a:extLst>
              <a:ext uri="{FF2B5EF4-FFF2-40B4-BE49-F238E27FC236}">
                <a16:creationId xmlns:a16="http://schemas.microsoft.com/office/drawing/2014/main" id="{9BDC71FF-8703-4AE4-9301-9783EB9424B5}"/>
              </a:ext>
            </a:extLst>
          </p:cNvPr>
          <p:cNvSpPr/>
          <p:nvPr/>
        </p:nvSpPr>
        <p:spPr bwMode="auto">
          <a:xfrm>
            <a:off x="180488" y="836712"/>
            <a:ext cx="8784000" cy="45720"/>
          </a:xfrm>
          <a:prstGeom prst="rect">
            <a:avLst/>
          </a:prstGeom>
          <a:gradFill flip="none" rotWithShape="1">
            <a:gsLst>
              <a:gs pos="0">
                <a:schemeClr val="bg2"/>
              </a:gs>
              <a:gs pos="35000">
                <a:schemeClr val="accent2">
                  <a:lumMod val="89000"/>
                  <a:lumOff val="11000"/>
                </a:schemeClr>
              </a:gs>
              <a:gs pos="67000">
                <a:schemeClr val="accent2"/>
              </a:gs>
              <a:gs pos="100000">
                <a:schemeClr val="bg2"/>
              </a:gs>
            </a:gsLst>
            <a:path path="circle">
              <a:fillToRect r="100000" b="100000"/>
            </a:path>
            <a:tileRect l="-100000" t="-100000"/>
          </a:gradFill>
          <a:ln w="9525" algn="ctr">
            <a:no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Tree>
    <p:extLst>
      <p:ext uri="{BB962C8B-B14F-4D97-AF65-F5344CB8AC3E}">
        <p14:creationId xmlns:p14="http://schemas.microsoft.com/office/powerpoint/2010/main" val="412066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中見出し">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9EAF317-3CDA-4CF4-9F70-A92E69D16653}"/>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3" name="Rectangle 4">
            <a:extLst>
              <a:ext uri="{FF2B5EF4-FFF2-40B4-BE49-F238E27FC236}">
                <a16:creationId xmlns:a16="http://schemas.microsoft.com/office/drawing/2014/main" id="{0AD1D3B2-2A09-40CF-9B86-93D879294CAE}"/>
              </a:ext>
            </a:extLst>
          </p:cNvPr>
          <p:cNvSpPr>
            <a:spLocks noChangeArrowheads="1"/>
          </p:cNvSpPr>
          <p:nvPr/>
        </p:nvSpPr>
        <p:spPr bwMode="hidden">
          <a:xfrm>
            <a:off x="755577" y="2780930"/>
            <a:ext cx="7957984" cy="2172523"/>
          </a:xfrm>
          <a:prstGeom prst="rect">
            <a:avLst/>
          </a:prstGeom>
          <a:solidFill>
            <a:schemeClr val="bg2">
              <a:lumMod val="75000"/>
            </a:schemeClr>
          </a:solidFill>
          <a:ln w="19050">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4" name="Rectangle 19">
            <a:extLst>
              <a:ext uri="{FF2B5EF4-FFF2-40B4-BE49-F238E27FC236}">
                <a16:creationId xmlns:a16="http://schemas.microsoft.com/office/drawing/2014/main" id="{B46013AB-C4D7-4C65-BA46-D27A1033EBA7}"/>
              </a:ext>
            </a:extLst>
          </p:cNvPr>
          <p:cNvSpPr>
            <a:spLocks noGrp="1" noChangeArrowheads="1"/>
          </p:cNvSpPr>
          <p:nvPr>
            <p:ph type="ctrTitle"/>
          </p:nvPr>
        </p:nvSpPr>
        <p:spPr>
          <a:xfrm>
            <a:off x="1341120" y="3400145"/>
            <a:ext cx="6586384" cy="870990"/>
          </a:xfrm>
        </p:spPr>
        <p:txBody>
          <a:bodyPr/>
          <a:lstStyle>
            <a:lvl1pPr>
              <a:defRPr sz="2769">
                <a:solidFill>
                  <a:srgbClr val="FFFFFF"/>
                </a:solidFill>
              </a:defRPr>
            </a:lvl1pPr>
          </a:lstStyle>
          <a:p>
            <a:r>
              <a:rPr lang="ja-JP" altLang="en-US"/>
              <a:t>マスター タイトルの書式設定</a:t>
            </a:r>
            <a:endParaRPr lang="ja-JP" altLang="en-US" dirty="0"/>
          </a:p>
        </p:txBody>
      </p:sp>
      <p:sp>
        <p:nvSpPr>
          <p:cNvPr id="7" name="Rectangle 3">
            <a:extLst>
              <a:ext uri="{FF2B5EF4-FFF2-40B4-BE49-F238E27FC236}">
                <a16:creationId xmlns:a16="http://schemas.microsoft.com/office/drawing/2014/main" id="{2CDCF3FD-34A8-4EA8-AD96-727B84A3D564}"/>
              </a:ext>
            </a:extLst>
          </p:cNvPr>
          <p:cNvSpPr>
            <a:spLocks noGrp="1" noChangeArrowheads="1"/>
          </p:cNvSpPr>
          <p:nvPr>
            <p:ph type="sldNum" sz="quarter" idx="10"/>
          </p:nvPr>
        </p:nvSpPr>
        <p:spPr>
          <a:xfrm>
            <a:off x="6553200" y="6642000"/>
            <a:ext cx="2133600" cy="2160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10" name="Rectangle 17">
            <a:extLst>
              <a:ext uri="{FF2B5EF4-FFF2-40B4-BE49-F238E27FC236}">
                <a16:creationId xmlns:a16="http://schemas.microsoft.com/office/drawing/2014/main" id="{D4837A6E-F309-414F-B0DC-080D5AE48355}"/>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750" b="0">
                <a:solidFill>
                  <a:schemeClr val="tx1"/>
                </a:solidFill>
              </a:defRPr>
            </a:lvl1pPr>
          </a:lstStyle>
          <a:p>
            <a:pPr rtl="0"/>
            <a:endParaRPr lang="ja-JP" altLang="en-US" noProof="0" dirty="0"/>
          </a:p>
        </p:txBody>
      </p:sp>
    </p:spTree>
    <p:extLst>
      <p:ext uri="{BB962C8B-B14F-4D97-AF65-F5344CB8AC3E}">
        <p14:creationId xmlns:p14="http://schemas.microsoft.com/office/powerpoint/2010/main" val="261716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中見出し">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9EAF317-3CDA-4CF4-9F70-A92E69D16653}"/>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3" name="Rectangle 4">
            <a:extLst>
              <a:ext uri="{FF2B5EF4-FFF2-40B4-BE49-F238E27FC236}">
                <a16:creationId xmlns:a16="http://schemas.microsoft.com/office/drawing/2014/main" id="{0AD1D3B2-2A09-40CF-9B86-93D879294CAE}"/>
              </a:ext>
            </a:extLst>
          </p:cNvPr>
          <p:cNvSpPr>
            <a:spLocks noChangeArrowheads="1"/>
          </p:cNvSpPr>
          <p:nvPr/>
        </p:nvSpPr>
        <p:spPr bwMode="hidden">
          <a:xfrm>
            <a:off x="755577" y="4043682"/>
            <a:ext cx="7957984" cy="83426"/>
          </a:xfrm>
          <a:prstGeom prst="rect">
            <a:avLst/>
          </a:prstGeom>
          <a:solidFill>
            <a:schemeClr val="bg2">
              <a:lumMod val="75000"/>
            </a:schemeClr>
          </a:solidFill>
          <a:ln w="19050">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4" name="Rectangle 19">
            <a:extLst>
              <a:ext uri="{FF2B5EF4-FFF2-40B4-BE49-F238E27FC236}">
                <a16:creationId xmlns:a16="http://schemas.microsoft.com/office/drawing/2014/main" id="{B46013AB-C4D7-4C65-BA46-D27A1033EBA7}"/>
              </a:ext>
            </a:extLst>
          </p:cNvPr>
          <p:cNvSpPr>
            <a:spLocks noGrp="1" noChangeArrowheads="1"/>
          </p:cNvSpPr>
          <p:nvPr>
            <p:ph type="ctrTitle"/>
          </p:nvPr>
        </p:nvSpPr>
        <p:spPr>
          <a:xfrm>
            <a:off x="1327573" y="3238711"/>
            <a:ext cx="7385988" cy="799255"/>
          </a:xfrm>
        </p:spPr>
        <p:txBody>
          <a:bodyPr/>
          <a:lstStyle>
            <a:lvl1pPr>
              <a:defRPr sz="2769" baseline="0">
                <a:solidFill>
                  <a:schemeClr val="tx1"/>
                </a:solidFill>
              </a:defRPr>
            </a:lvl1pPr>
          </a:lstStyle>
          <a:p>
            <a:r>
              <a:rPr lang="ja-JP" altLang="en-US" dirty="0"/>
              <a:t>マスター タイトルの書式設定</a:t>
            </a:r>
          </a:p>
        </p:txBody>
      </p:sp>
      <p:sp>
        <p:nvSpPr>
          <p:cNvPr id="7" name="Rectangle 3">
            <a:extLst>
              <a:ext uri="{FF2B5EF4-FFF2-40B4-BE49-F238E27FC236}">
                <a16:creationId xmlns:a16="http://schemas.microsoft.com/office/drawing/2014/main" id="{2CDCF3FD-34A8-4EA8-AD96-727B84A3D564}"/>
              </a:ext>
            </a:extLst>
          </p:cNvPr>
          <p:cNvSpPr>
            <a:spLocks noGrp="1" noChangeArrowheads="1"/>
          </p:cNvSpPr>
          <p:nvPr>
            <p:ph type="sldNum" sz="quarter" idx="10"/>
          </p:nvPr>
        </p:nvSpPr>
        <p:spPr>
          <a:xfrm>
            <a:off x="6553200" y="6642000"/>
            <a:ext cx="2133600" cy="2160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2" name="正方形/長方形 1">
            <a:extLst>
              <a:ext uri="{FF2B5EF4-FFF2-40B4-BE49-F238E27FC236}">
                <a16:creationId xmlns:a16="http://schemas.microsoft.com/office/drawing/2014/main" id="{4B6130F5-98B1-42C5-BB85-692CE1BB4679}"/>
              </a:ext>
            </a:extLst>
          </p:cNvPr>
          <p:cNvSpPr/>
          <p:nvPr userDrawn="1"/>
        </p:nvSpPr>
        <p:spPr bwMode="auto">
          <a:xfrm>
            <a:off x="759387" y="3238712"/>
            <a:ext cx="240103" cy="799255"/>
          </a:xfrm>
          <a:prstGeom prst="rect">
            <a:avLst/>
          </a:prstGeom>
          <a:solidFill>
            <a:schemeClr val="accent1"/>
          </a:solidFill>
          <a:ln w="9525" algn="ctr">
            <a:solidFill>
              <a:schemeClr val="accent1"/>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10" name="Rectangle 17">
            <a:extLst>
              <a:ext uri="{FF2B5EF4-FFF2-40B4-BE49-F238E27FC236}">
                <a16:creationId xmlns:a16="http://schemas.microsoft.com/office/drawing/2014/main" id="{479EBABB-92A8-4D51-BED8-120089B2DFAA}"/>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750" b="0">
                <a:solidFill>
                  <a:schemeClr val="tx1"/>
                </a:solidFill>
              </a:defRPr>
            </a:lvl1pPr>
          </a:lstStyle>
          <a:p>
            <a:pPr rtl="0"/>
            <a:endParaRPr lang="ja-JP" altLang="en-US" noProof="0" dirty="0"/>
          </a:p>
        </p:txBody>
      </p:sp>
    </p:spTree>
    <p:extLst>
      <p:ext uri="{BB962C8B-B14F-4D97-AF65-F5344CB8AC3E}">
        <p14:creationId xmlns:p14="http://schemas.microsoft.com/office/powerpoint/2010/main" val="1799052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717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Rectangle 17">
            <a:extLst>
              <a:ext uri="{FF2B5EF4-FFF2-40B4-BE49-F238E27FC236}">
                <a16:creationId xmlns:a16="http://schemas.microsoft.com/office/drawing/2014/main" id="{0C4E14B5-80B4-4796-8AF1-732948A545EA}"/>
              </a:ext>
            </a:extLst>
          </p:cNvPr>
          <p:cNvSpPr>
            <a:spLocks noGrp="1" noChangeArrowheads="1"/>
          </p:cNvSpPr>
          <p:nvPr>
            <p:ph type="ftr" sz="quarter" idx="3"/>
          </p:nvPr>
        </p:nvSpPr>
        <p:spPr>
          <a:xfrm>
            <a:off x="2914096" y="6627285"/>
            <a:ext cx="3530112" cy="285800"/>
          </a:xfrm>
          <a:prstGeom prst="rect">
            <a:avLst/>
          </a:prstGeom>
        </p:spPr>
        <p:txBody>
          <a:bodyPr/>
          <a:lstStyle>
            <a:lvl1pPr>
              <a:spcBef>
                <a:spcPct val="0"/>
              </a:spcBef>
              <a:defRPr kumimoji="1" sz="750" b="0">
                <a:solidFill>
                  <a:schemeClr val="tx1"/>
                </a:solidFill>
              </a:defRPr>
            </a:lvl1pPr>
          </a:lstStyle>
          <a:p>
            <a:endParaRPr lang="ja-JP" altLang="en-US" noProof="0" dirty="0"/>
          </a:p>
        </p:txBody>
      </p:sp>
    </p:spTree>
    <p:extLst>
      <p:ext uri="{BB962C8B-B14F-4D97-AF65-F5344CB8AC3E}">
        <p14:creationId xmlns:p14="http://schemas.microsoft.com/office/powerpoint/2010/main" val="68465591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kumimoji="1" sz="3047">
          <a:solidFill>
            <a:schemeClr val="tx1"/>
          </a:solidFill>
          <a:latin typeface="+mj-lt"/>
          <a:ea typeface="+mj-ea"/>
          <a:cs typeface="+mj-cs"/>
        </a:defRPr>
      </a:lvl1pPr>
      <a:lvl2pPr algn="l" rtl="0" eaLnBrk="1" fontAlgn="base" hangingPunct="1">
        <a:spcBef>
          <a:spcPct val="0"/>
        </a:spcBef>
        <a:spcAft>
          <a:spcPct val="0"/>
        </a:spcAft>
        <a:defRPr kumimoji="1" sz="3047">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3047">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3047">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3047">
          <a:solidFill>
            <a:schemeClr val="tx1"/>
          </a:solidFill>
          <a:latin typeface="Arial" charset="0"/>
          <a:ea typeface="ＭＳ Ｐゴシック" pitchFamily="50" charset="-128"/>
        </a:defRPr>
      </a:lvl5pPr>
      <a:lvl6pPr marL="316531" algn="l" rtl="0" eaLnBrk="1" fontAlgn="base" hangingPunct="1">
        <a:spcBef>
          <a:spcPct val="0"/>
        </a:spcBef>
        <a:spcAft>
          <a:spcPct val="0"/>
        </a:spcAft>
        <a:defRPr kumimoji="1" sz="3047">
          <a:solidFill>
            <a:schemeClr val="tx1"/>
          </a:solidFill>
          <a:latin typeface="Arial" charset="0"/>
          <a:ea typeface="ＭＳ Ｐゴシック" pitchFamily="50" charset="-128"/>
        </a:defRPr>
      </a:lvl6pPr>
      <a:lvl7pPr marL="633062" algn="l" rtl="0" eaLnBrk="1" fontAlgn="base" hangingPunct="1">
        <a:spcBef>
          <a:spcPct val="0"/>
        </a:spcBef>
        <a:spcAft>
          <a:spcPct val="0"/>
        </a:spcAft>
        <a:defRPr kumimoji="1" sz="3047">
          <a:solidFill>
            <a:schemeClr val="tx1"/>
          </a:solidFill>
          <a:latin typeface="Arial" charset="0"/>
          <a:ea typeface="ＭＳ Ｐゴシック" pitchFamily="50" charset="-128"/>
        </a:defRPr>
      </a:lvl7pPr>
      <a:lvl8pPr marL="949593" algn="l" rtl="0" eaLnBrk="1" fontAlgn="base" hangingPunct="1">
        <a:spcBef>
          <a:spcPct val="0"/>
        </a:spcBef>
        <a:spcAft>
          <a:spcPct val="0"/>
        </a:spcAft>
        <a:defRPr kumimoji="1" sz="3047">
          <a:solidFill>
            <a:schemeClr val="tx1"/>
          </a:solidFill>
          <a:latin typeface="Arial" charset="0"/>
          <a:ea typeface="ＭＳ Ｐゴシック" pitchFamily="50" charset="-128"/>
        </a:defRPr>
      </a:lvl8pPr>
      <a:lvl9pPr marL="1266124" algn="l" rtl="0" eaLnBrk="1" fontAlgn="base" hangingPunct="1">
        <a:spcBef>
          <a:spcPct val="0"/>
        </a:spcBef>
        <a:spcAft>
          <a:spcPct val="0"/>
        </a:spcAft>
        <a:defRPr kumimoji="1" sz="3047">
          <a:solidFill>
            <a:schemeClr val="tx1"/>
          </a:solidFill>
          <a:latin typeface="Arial" charset="0"/>
          <a:ea typeface="ＭＳ Ｐゴシック" pitchFamily="50" charset="-128"/>
        </a:defRPr>
      </a:lvl9pPr>
    </p:titleStyle>
    <p:bodyStyle>
      <a:lvl1pPr marL="237398" indent="-237398" algn="l" rtl="0" eaLnBrk="1" fontAlgn="base" hangingPunct="1">
        <a:spcBef>
          <a:spcPct val="20000"/>
        </a:spcBef>
        <a:spcAft>
          <a:spcPct val="0"/>
        </a:spcAft>
        <a:buClr>
          <a:schemeClr val="bg2"/>
        </a:buClr>
        <a:buSzPct val="75000"/>
        <a:buFont typeface="Wingdings" pitchFamily="2" charset="2"/>
        <a:buChar char="n"/>
        <a:defRPr kumimoji="1" sz="2216">
          <a:solidFill>
            <a:schemeClr val="tx1"/>
          </a:solidFill>
          <a:latin typeface="+mn-lt"/>
          <a:ea typeface="+mn-ea"/>
          <a:cs typeface="+mn-cs"/>
        </a:defRPr>
      </a:lvl1pPr>
      <a:lvl2pPr marL="514363" indent="-197832" algn="l" rtl="0" eaLnBrk="1" fontAlgn="base" hangingPunct="1">
        <a:spcBef>
          <a:spcPct val="20000"/>
        </a:spcBef>
        <a:spcAft>
          <a:spcPct val="0"/>
        </a:spcAft>
        <a:buClr>
          <a:schemeClr val="accent2"/>
        </a:buClr>
        <a:buSzPct val="80000"/>
        <a:buFont typeface="Wingdings" pitchFamily="2" charset="2"/>
        <a:buChar char="¨"/>
        <a:defRPr kumimoji="1" sz="1939">
          <a:solidFill>
            <a:schemeClr val="tx1"/>
          </a:solidFill>
          <a:latin typeface="+mn-lt"/>
          <a:ea typeface="+mn-ea"/>
        </a:defRPr>
      </a:lvl2pPr>
      <a:lvl3pPr marL="791327" indent="-158266" algn="l" rtl="0" eaLnBrk="1" fontAlgn="base" hangingPunct="1">
        <a:spcBef>
          <a:spcPct val="20000"/>
        </a:spcBef>
        <a:spcAft>
          <a:spcPct val="0"/>
        </a:spcAft>
        <a:buClr>
          <a:schemeClr val="bg2"/>
        </a:buClr>
        <a:buSzPct val="65000"/>
        <a:buFont typeface="Wingdings" pitchFamily="2" charset="2"/>
        <a:buChar char="n"/>
        <a:defRPr kumimoji="1" sz="1661">
          <a:solidFill>
            <a:schemeClr val="tx1"/>
          </a:solidFill>
          <a:latin typeface="+mn-lt"/>
          <a:ea typeface="+mn-ea"/>
        </a:defRPr>
      </a:lvl3pPr>
      <a:lvl4pPr marL="1107859" indent="-158266" algn="l" rtl="0" eaLnBrk="1" fontAlgn="base" hangingPunct="1">
        <a:spcBef>
          <a:spcPct val="20000"/>
        </a:spcBef>
        <a:spcAft>
          <a:spcPct val="0"/>
        </a:spcAft>
        <a:buClr>
          <a:schemeClr val="accent2"/>
        </a:buClr>
        <a:buSzPct val="70000"/>
        <a:buFont typeface="Wingdings" pitchFamily="2" charset="2"/>
        <a:buChar char="¨"/>
        <a:defRPr kumimoji="1" sz="1385">
          <a:solidFill>
            <a:schemeClr val="tx1"/>
          </a:solidFill>
          <a:latin typeface="+mn-lt"/>
          <a:ea typeface="+mn-ea"/>
        </a:defRPr>
      </a:lvl4pPr>
      <a:lvl5pPr marL="142439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5pPr>
      <a:lvl6pPr marL="174092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6pPr>
      <a:lvl7pPr marL="2057452"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7pPr>
      <a:lvl8pPr marL="237398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8pPr>
      <a:lvl9pPr marL="269051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9pPr>
    </p:bodyStyle>
    <p:otherStyle>
      <a:defPPr>
        <a:defRPr lang="ja-JP"/>
      </a:defPPr>
      <a:lvl1pPr marL="0" algn="l" defTabSz="633062" rtl="0" eaLnBrk="1" latinLnBrk="0" hangingPunct="1">
        <a:defRPr kumimoji="1" sz="1247" kern="1200">
          <a:solidFill>
            <a:schemeClr val="tx1"/>
          </a:solidFill>
          <a:latin typeface="+mn-lt"/>
          <a:ea typeface="+mn-ea"/>
          <a:cs typeface="+mn-cs"/>
        </a:defRPr>
      </a:lvl1pPr>
      <a:lvl2pPr marL="316531" algn="l" defTabSz="633062" rtl="0" eaLnBrk="1" latinLnBrk="0" hangingPunct="1">
        <a:defRPr kumimoji="1" sz="1247" kern="1200">
          <a:solidFill>
            <a:schemeClr val="tx1"/>
          </a:solidFill>
          <a:latin typeface="+mn-lt"/>
          <a:ea typeface="+mn-ea"/>
          <a:cs typeface="+mn-cs"/>
        </a:defRPr>
      </a:lvl2pPr>
      <a:lvl3pPr marL="633062" algn="l" defTabSz="633062" rtl="0" eaLnBrk="1" latinLnBrk="0" hangingPunct="1">
        <a:defRPr kumimoji="1" sz="1247" kern="1200">
          <a:solidFill>
            <a:schemeClr val="tx1"/>
          </a:solidFill>
          <a:latin typeface="+mn-lt"/>
          <a:ea typeface="+mn-ea"/>
          <a:cs typeface="+mn-cs"/>
        </a:defRPr>
      </a:lvl3pPr>
      <a:lvl4pPr marL="949593" algn="l" defTabSz="633062" rtl="0" eaLnBrk="1" latinLnBrk="0" hangingPunct="1">
        <a:defRPr kumimoji="1" sz="1247" kern="1200">
          <a:solidFill>
            <a:schemeClr val="tx1"/>
          </a:solidFill>
          <a:latin typeface="+mn-lt"/>
          <a:ea typeface="+mn-ea"/>
          <a:cs typeface="+mn-cs"/>
        </a:defRPr>
      </a:lvl4pPr>
      <a:lvl5pPr marL="1266124" algn="l" defTabSz="633062" rtl="0" eaLnBrk="1" latinLnBrk="0" hangingPunct="1">
        <a:defRPr kumimoji="1" sz="1247" kern="1200">
          <a:solidFill>
            <a:schemeClr val="tx1"/>
          </a:solidFill>
          <a:latin typeface="+mn-lt"/>
          <a:ea typeface="+mn-ea"/>
          <a:cs typeface="+mn-cs"/>
        </a:defRPr>
      </a:lvl5pPr>
      <a:lvl6pPr marL="1582655" algn="l" defTabSz="633062" rtl="0" eaLnBrk="1" latinLnBrk="0" hangingPunct="1">
        <a:defRPr kumimoji="1" sz="1247" kern="1200">
          <a:solidFill>
            <a:schemeClr val="tx1"/>
          </a:solidFill>
          <a:latin typeface="+mn-lt"/>
          <a:ea typeface="+mn-ea"/>
          <a:cs typeface="+mn-cs"/>
        </a:defRPr>
      </a:lvl6pPr>
      <a:lvl7pPr marL="1899186" algn="l" defTabSz="633062" rtl="0" eaLnBrk="1" latinLnBrk="0" hangingPunct="1">
        <a:defRPr kumimoji="1" sz="1247" kern="1200">
          <a:solidFill>
            <a:schemeClr val="tx1"/>
          </a:solidFill>
          <a:latin typeface="+mn-lt"/>
          <a:ea typeface="+mn-ea"/>
          <a:cs typeface="+mn-cs"/>
        </a:defRPr>
      </a:lvl7pPr>
      <a:lvl8pPr marL="2215717" algn="l" defTabSz="633062" rtl="0" eaLnBrk="1" latinLnBrk="0" hangingPunct="1">
        <a:defRPr kumimoji="1" sz="1247" kern="1200">
          <a:solidFill>
            <a:schemeClr val="tx1"/>
          </a:solidFill>
          <a:latin typeface="+mn-lt"/>
          <a:ea typeface="+mn-ea"/>
          <a:cs typeface="+mn-cs"/>
        </a:defRPr>
      </a:lvl8pPr>
      <a:lvl9pPr marL="2532248" algn="l" defTabSz="633062"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1.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37.svg"/><Relationship Id="rId4" Type="http://schemas.openxmlformats.org/officeDocument/2006/relationships/image" Target="../media/image33.sv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7.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ipa.go.jp/security/keihatsu/features.html" TargetMode="External"/><Relationship Id="rId3" Type="http://schemas.openxmlformats.org/officeDocument/2006/relationships/hyperlink" Target="https://privacymark.jp/" TargetMode="External"/><Relationship Id="rId7" Type="http://schemas.openxmlformats.org/officeDocument/2006/relationships/hyperlink" Target="https://www.ipa.go.jp/security/measures/index.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ipa.go.jp/" TargetMode="External"/><Relationship Id="rId5" Type="http://schemas.openxmlformats.org/officeDocument/2006/relationships/hyperlink" Target="https://privacymark.jp/system/accident/index.html" TargetMode="External"/><Relationship Id="rId10" Type="http://schemas.openxmlformats.org/officeDocument/2006/relationships/image" Target="../media/image49.svg"/><Relationship Id="rId4" Type="http://schemas.openxmlformats.org/officeDocument/2006/relationships/hyperlink" Target="https://privacymark.jp/system/reference/index.html" TargetMode="External"/><Relationship Id="rId9" Type="http://schemas.openxmlformats.org/officeDocument/2006/relationships/image" Target="../media/image48.pn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E5598CD-B0B8-429E-B767-B741BF4DCC9D}"/>
              </a:ext>
            </a:extLst>
          </p:cNvPr>
          <p:cNvSpPr>
            <a:spLocks noGrp="1"/>
          </p:cNvSpPr>
          <p:nvPr>
            <p:ph type="ctrTitle"/>
          </p:nvPr>
        </p:nvSpPr>
        <p:spPr>
          <a:xfrm>
            <a:off x="1242203" y="2947935"/>
            <a:ext cx="7503764" cy="1357443"/>
          </a:xfrm>
        </p:spPr>
        <p:txBody>
          <a:bodyPr/>
          <a:lstStyle/>
          <a:p>
            <a:r>
              <a:rPr lang="ja-JP" altLang="en-US" dirty="0">
                <a:latin typeface="Meiryo UI" panose="020B0604030504040204" pitchFamily="50" charset="-128"/>
                <a:ea typeface="Meiryo UI" panose="020B0604030504040204" pitchFamily="50" charset="-128"/>
              </a:rPr>
              <a:t>個人情報の取扱いに関する事故を起こさないために</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メール誤送信を防ごう</a:t>
            </a:r>
            <a:r>
              <a:rPr lang="en-US" altLang="ja-JP" dirty="0">
                <a:latin typeface="Meiryo UI" panose="020B0604030504040204" pitchFamily="50" charset="-128"/>
                <a:ea typeface="Meiryo UI" panose="020B0604030504040204" pitchFamily="50" charset="-128"/>
              </a:rPr>
              <a:t>】</a:t>
            </a:r>
            <a:br>
              <a:rPr lang="ja-JP" altLang="en-US" sz="1800" u="sng" dirty="0">
                <a:latin typeface="Meiryo UI" panose="020B0604030504040204" pitchFamily="50" charset="-128"/>
                <a:ea typeface="Meiryo UI" panose="020B0604030504040204" pitchFamily="50" charset="-128"/>
              </a:rPr>
            </a:br>
            <a:endParaRPr kumimoji="1" lang="ja-JP" altLang="en-US" u="sng" dirty="0"/>
          </a:p>
        </p:txBody>
      </p:sp>
    </p:spTree>
    <p:extLst>
      <p:ext uri="{BB962C8B-B14F-4D97-AF65-F5344CB8AC3E}">
        <p14:creationId xmlns:p14="http://schemas.microsoft.com/office/powerpoint/2010/main" val="149706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dirty="0">
                <a:latin typeface="+mj-ea"/>
              </a:rPr>
              <a:t>添付ファイル間違いによる誤送信の例</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p:txBody>
          <a:bodyPr wrap="square">
            <a:normAutofit/>
          </a:bodyPr>
          <a:lstStyle/>
          <a:p>
            <a:r>
              <a:rPr lang="ja-JP" altLang="en-US" sz="2400" dirty="0">
                <a:latin typeface="+mn-ea"/>
              </a:rPr>
              <a:t>添付間違い</a:t>
            </a:r>
            <a:endParaRPr lang="en-US" altLang="ja-JP" sz="2400" dirty="0">
              <a:latin typeface="+mn-ea"/>
            </a:endParaRPr>
          </a:p>
          <a:p>
            <a:r>
              <a:rPr lang="ja-JP" altLang="en-US" sz="2400" dirty="0">
                <a:latin typeface="+mn-ea"/>
              </a:rPr>
              <a:t>隠れた原稿添付</a:t>
            </a:r>
            <a:endParaRPr lang="en-US" altLang="ja-JP" sz="2400" dirty="0">
              <a:latin typeface="+mn-ea"/>
            </a:endParaRPr>
          </a:p>
        </p:txBody>
      </p:sp>
      <p:sp>
        <p:nvSpPr>
          <p:cNvPr id="4" name="スライド番号プレースホルダー 3">
            <a:extLst>
              <a:ext uri="{FF2B5EF4-FFF2-40B4-BE49-F238E27FC236}">
                <a16:creationId xmlns:a16="http://schemas.microsoft.com/office/drawing/2014/main" id="{04AC73C1-F6B8-4BBE-9AFA-49E2F75A160B}"/>
              </a:ext>
            </a:extLst>
          </p:cNvPr>
          <p:cNvSpPr>
            <a:spLocks noGrp="1"/>
          </p:cNvSpPr>
          <p:nvPr>
            <p:ph type="sldNum" sz="quarter" idx="10"/>
          </p:nvPr>
        </p:nvSpPr>
        <p:spPr/>
        <p:txBody>
          <a:bodyPr/>
          <a:lstStyle/>
          <a:p>
            <a:pPr algn="r"/>
            <a:fld id="{0FF54DE5-C571-48E8-A5BC-B369434E2F44}" type="slidenum">
              <a:rPr lang="en-US" altLang="ja-JP" smtClean="0"/>
              <a:pPr algn="r"/>
              <a:t>10</a:t>
            </a:fld>
            <a:endParaRPr lang="ja-JP" altLang="en-US" dirty="0"/>
          </a:p>
        </p:txBody>
      </p:sp>
      <p:pic>
        <p:nvPicPr>
          <p:cNvPr id="9" name="図 8">
            <a:extLst>
              <a:ext uri="{FF2B5EF4-FFF2-40B4-BE49-F238E27FC236}">
                <a16:creationId xmlns:a16="http://schemas.microsoft.com/office/drawing/2014/main" id="{99FD0367-EE77-44DE-BD73-6E18D61E0283}"/>
              </a:ext>
            </a:extLst>
          </p:cNvPr>
          <p:cNvPicPr>
            <a:picLocks noChangeAspect="1"/>
          </p:cNvPicPr>
          <p:nvPr/>
        </p:nvPicPr>
        <p:blipFill>
          <a:blip r:embed="rId3"/>
          <a:stretch>
            <a:fillRect/>
          </a:stretch>
        </p:blipFill>
        <p:spPr>
          <a:xfrm>
            <a:off x="386308" y="3522501"/>
            <a:ext cx="4429125" cy="2743200"/>
          </a:xfrm>
          <a:prstGeom prst="rect">
            <a:avLst/>
          </a:prstGeom>
          <a:ln>
            <a:solidFill>
              <a:schemeClr val="accent1"/>
            </a:solidFill>
          </a:ln>
        </p:spPr>
      </p:pic>
      <p:sp>
        <p:nvSpPr>
          <p:cNvPr id="5" name="吹き出し: 角を丸めた四角形 4">
            <a:extLst>
              <a:ext uri="{FF2B5EF4-FFF2-40B4-BE49-F238E27FC236}">
                <a16:creationId xmlns:a16="http://schemas.microsoft.com/office/drawing/2014/main" id="{07EF2CE1-2E52-4E0D-AA0B-5A97764B9023}"/>
              </a:ext>
            </a:extLst>
          </p:cNvPr>
          <p:cNvSpPr/>
          <p:nvPr/>
        </p:nvSpPr>
        <p:spPr bwMode="auto">
          <a:xfrm>
            <a:off x="4917714" y="4375340"/>
            <a:ext cx="3839978" cy="2033696"/>
          </a:xfrm>
          <a:prstGeom prst="wedgeRoundRectCallout">
            <a:avLst>
              <a:gd name="adj1" fmla="val -71471"/>
              <a:gd name="adj2" fmla="val -24494"/>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lIns="74295" tIns="0" rIns="74295" bIns="0" rtlCol="0" anchor="t"/>
          <a:lstStyle/>
          <a:p>
            <a:pPr algn="ctr"/>
            <a:endParaRPr kumimoji="1" lang="en-US" altLang="ja-JP" sz="2000" dirty="0">
              <a:latin typeface="+mn-ea"/>
              <a:ea typeface="+mn-ea"/>
            </a:endParaRPr>
          </a:p>
          <a:p>
            <a:pPr algn="ctr"/>
            <a:r>
              <a:rPr kumimoji="1" lang="en-US" altLang="ja-JP" sz="2000" dirty="0">
                <a:latin typeface="+mn-ea"/>
                <a:ea typeface="+mn-ea"/>
              </a:rPr>
              <a:t>A</a:t>
            </a:r>
            <a:r>
              <a:rPr kumimoji="1" lang="ja-JP" altLang="en-US" sz="2000" dirty="0">
                <a:latin typeface="+mn-ea"/>
                <a:ea typeface="+mn-ea"/>
              </a:rPr>
              <a:t>社のほかに、</a:t>
            </a:r>
            <a:r>
              <a:rPr kumimoji="1" lang="en-US" altLang="ja-JP" sz="2000" dirty="0">
                <a:latin typeface="+mn-ea"/>
                <a:ea typeface="+mn-ea"/>
              </a:rPr>
              <a:t>B</a:t>
            </a:r>
            <a:r>
              <a:rPr kumimoji="1" lang="ja-JP" altLang="en-US" sz="2000" dirty="0">
                <a:latin typeface="+mn-ea"/>
                <a:ea typeface="+mn-ea"/>
              </a:rPr>
              <a:t>社と</a:t>
            </a:r>
            <a:r>
              <a:rPr kumimoji="1" lang="en-US" altLang="ja-JP" sz="2000" dirty="0">
                <a:latin typeface="+mn-ea"/>
                <a:ea typeface="+mn-ea"/>
              </a:rPr>
              <a:t>C</a:t>
            </a:r>
            <a:r>
              <a:rPr kumimoji="1" lang="ja-JP" altLang="en-US" sz="2000" dirty="0">
                <a:latin typeface="+mn-ea"/>
                <a:ea typeface="+mn-ea"/>
              </a:rPr>
              <a:t>社の</a:t>
            </a:r>
            <a:endParaRPr kumimoji="1" lang="en-US" altLang="ja-JP" sz="2000" dirty="0">
              <a:latin typeface="+mn-ea"/>
              <a:ea typeface="+mn-ea"/>
            </a:endParaRPr>
          </a:p>
          <a:p>
            <a:pPr algn="ctr"/>
            <a:r>
              <a:rPr kumimoji="1" lang="ja-JP" altLang="en-US" sz="2000" dirty="0">
                <a:latin typeface="+mn-ea"/>
                <a:ea typeface="+mn-ea"/>
              </a:rPr>
              <a:t>シートが入っていた！</a:t>
            </a:r>
          </a:p>
        </p:txBody>
      </p:sp>
      <p:pic>
        <p:nvPicPr>
          <p:cNvPr id="14" name="図 13">
            <a:extLst>
              <a:ext uri="{FF2B5EF4-FFF2-40B4-BE49-F238E27FC236}">
                <a16:creationId xmlns:a16="http://schemas.microsoft.com/office/drawing/2014/main" id="{DB388089-C4E7-40E2-A275-F3B5CE3FAA0D}"/>
              </a:ext>
            </a:extLst>
          </p:cNvPr>
          <p:cNvPicPr>
            <a:picLocks noChangeAspect="1"/>
          </p:cNvPicPr>
          <p:nvPr/>
        </p:nvPicPr>
        <p:blipFill>
          <a:blip r:embed="rId4"/>
          <a:stretch>
            <a:fillRect/>
          </a:stretch>
        </p:blipFill>
        <p:spPr>
          <a:xfrm>
            <a:off x="5315581" y="5445103"/>
            <a:ext cx="2511911" cy="747732"/>
          </a:xfrm>
          <a:prstGeom prst="rect">
            <a:avLst/>
          </a:prstGeom>
          <a:ln>
            <a:solidFill>
              <a:schemeClr val="bg1">
                <a:lumMod val="65000"/>
              </a:schemeClr>
            </a:solidFill>
          </a:ln>
        </p:spPr>
      </p:pic>
      <p:sp>
        <p:nvSpPr>
          <p:cNvPr id="13" name="正方形/長方形 12">
            <a:extLst>
              <a:ext uri="{FF2B5EF4-FFF2-40B4-BE49-F238E27FC236}">
                <a16:creationId xmlns:a16="http://schemas.microsoft.com/office/drawing/2014/main" id="{7A0B9044-6599-488D-9A00-5C534FA3324E}"/>
              </a:ext>
            </a:extLst>
          </p:cNvPr>
          <p:cNvSpPr/>
          <p:nvPr/>
        </p:nvSpPr>
        <p:spPr bwMode="auto">
          <a:xfrm>
            <a:off x="1854101" y="4636675"/>
            <a:ext cx="2180689" cy="682564"/>
          </a:xfrm>
          <a:prstGeom prst="rect">
            <a:avLst/>
          </a:prstGeom>
          <a:noFill/>
          <a:ln w="3810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pic>
        <p:nvPicPr>
          <p:cNvPr id="10" name="図 9">
            <a:extLst>
              <a:ext uri="{FF2B5EF4-FFF2-40B4-BE49-F238E27FC236}">
                <a16:creationId xmlns:a16="http://schemas.microsoft.com/office/drawing/2014/main" id="{B7007F5D-4D0B-4275-8F8D-F60B96AB5088}"/>
              </a:ext>
            </a:extLst>
          </p:cNvPr>
          <p:cNvPicPr>
            <a:picLocks noChangeAspect="1"/>
          </p:cNvPicPr>
          <p:nvPr/>
        </p:nvPicPr>
        <p:blipFill>
          <a:blip r:embed="rId5"/>
          <a:stretch>
            <a:fillRect/>
          </a:stretch>
        </p:blipFill>
        <p:spPr>
          <a:xfrm>
            <a:off x="4291913" y="1090387"/>
            <a:ext cx="4522574" cy="2743200"/>
          </a:xfrm>
          <a:prstGeom prst="rect">
            <a:avLst/>
          </a:prstGeom>
          <a:ln>
            <a:solidFill>
              <a:schemeClr val="accent1"/>
            </a:solidFill>
          </a:ln>
        </p:spPr>
      </p:pic>
      <p:sp>
        <p:nvSpPr>
          <p:cNvPr id="15" name="楕円 14">
            <a:extLst>
              <a:ext uri="{FF2B5EF4-FFF2-40B4-BE49-F238E27FC236}">
                <a16:creationId xmlns:a16="http://schemas.microsoft.com/office/drawing/2014/main" id="{B6E4A6D2-714E-4CA0-8699-BE2CFE0B8BFD}"/>
              </a:ext>
            </a:extLst>
          </p:cNvPr>
          <p:cNvSpPr/>
          <p:nvPr/>
        </p:nvSpPr>
        <p:spPr bwMode="auto">
          <a:xfrm>
            <a:off x="6737175" y="5647421"/>
            <a:ext cx="1369007" cy="616499"/>
          </a:xfrm>
          <a:prstGeom prst="ellipse">
            <a:avLst/>
          </a:prstGeom>
          <a:noFill/>
          <a:ln w="3810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12" name="吹き出し: 円形 11">
            <a:extLst>
              <a:ext uri="{FF2B5EF4-FFF2-40B4-BE49-F238E27FC236}">
                <a16:creationId xmlns:a16="http://schemas.microsoft.com/office/drawing/2014/main" id="{8CBFD32D-A3D6-406A-84E7-1979502CF516}"/>
              </a:ext>
            </a:extLst>
          </p:cNvPr>
          <p:cNvSpPr/>
          <p:nvPr/>
        </p:nvSpPr>
        <p:spPr bwMode="auto">
          <a:xfrm>
            <a:off x="6954352" y="2859057"/>
            <a:ext cx="1978995" cy="1283319"/>
          </a:xfrm>
          <a:prstGeom prst="wedgeEllipseCallout">
            <a:avLst>
              <a:gd name="adj1" fmla="val -35348"/>
              <a:gd name="adj2" fmla="val -52705"/>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rPr>
              <a:t>添付ファイル</a:t>
            </a:r>
            <a:endParaRPr kumimoji="1" lang="en-US" altLang="ja-JP" sz="1600" dirty="0">
              <a:latin typeface="+mn-ea"/>
            </a:endParaRPr>
          </a:p>
          <a:p>
            <a:pPr algn="ctr"/>
            <a:r>
              <a:rPr kumimoji="1" lang="ja-JP" altLang="en-US" sz="1600" dirty="0">
                <a:latin typeface="+mn-ea"/>
              </a:rPr>
              <a:t>を間違えた！</a:t>
            </a:r>
          </a:p>
        </p:txBody>
      </p:sp>
      <p:sp>
        <p:nvSpPr>
          <p:cNvPr id="6" name="正方形/長方形 5">
            <a:extLst>
              <a:ext uri="{FF2B5EF4-FFF2-40B4-BE49-F238E27FC236}">
                <a16:creationId xmlns:a16="http://schemas.microsoft.com/office/drawing/2014/main" id="{F670585A-776F-4D4C-83A7-596E17A10690}"/>
              </a:ext>
            </a:extLst>
          </p:cNvPr>
          <p:cNvSpPr/>
          <p:nvPr/>
        </p:nvSpPr>
        <p:spPr bwMode="auto">
          <a:xfrm>
            <a:off x="5557653" y="2162132"/>
            <a:ext cx="2318378" cy="616499"/>
          </a:xfrm>
          <a:prstGeom prst="rect">
            <a:avLst/>
          </a:prstGeom>
          <a:noFill/>
          <a:ln w="3810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Tree>
    <p:extLst>
      <p:ext uri="{BB962C8B-B14F-4D97-AF65-F5344CB8AC3E}">
        <p14:creationId xmlns:p14="http://schemas.microsoft.com/office/powerpoint/2010/main" val="390814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9E2DC127-384C-40FF-85C4-A7266266D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15" y="4329414"/>
            <a:ext cx="5618228" cy="2143924"/>
          </a:xfrm>
          <a:prstGeom prst="rect">
            <a:avLst/>
          </a:prstGeom>
          <a:ln>
            <a:solidFill>
              <a:schemeClr val="accent1"/>
            </a:solidFill>
          </a:ln>
        </p:spPr>
      </p:pic>
      <p:sp>
        <p:nvSpPr>
          <p:cNvPr id="20" name="テキスト ボックス 19">
            <a:extLst>
              <a:ext uri="{FF2B5EF4-FFF2-40B4-BE49-F238E27FC236}">
                <a16:creationId xmlns:a16="http://schemas.microsoft.com/office/drawing/2014/main" id="{AC41F4E4-F696-444D-873A-DE12525C0547}"/>
              </a:ext>
            </a:extLst>
          </p:cNvPr>
          <p:cNvSpPr txBox="1"/>
          <p:nvPr/>
        </p:nvSpPr>
        <p:spPr bwMode="auto">
          <a:xfrm>
            <a:off x="3356386" y="5553188"/>
            <a:ext cx="5330414" cy="8336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tIns="108000" bIns="108000" rtlCol="0" anchor="ctr">
            <a:spAutoFit/>
          </a:bodyPr>
          <a:lstStyle/>
          <a:p>
            <a:r>
              <a:rPr lang="en-US" altLang="ja-JP" sz="2000" dirty="0">
                <a:latin typeface="+mn-ea"/>
                <a:ea typeface="+mn-ea"/>
              </a:rPr>
              <a:t>sato@example.co.jp</a:t>
            </a:r>
          </a:p>
          <a:p>
            <a:r>
              <a:rPr lang="ja-JP" altLang="en-US" sz="2000" dirty="0">
                <a:latin typeface="+mn-ea"/>
              </a:rPr>
              <a:t>⇒</a:t>
            </a:r>
            <a:r>
              <a:rPr lang="ja-JP" altLang="en-US" sz="2000" dirty="0">
                <a:latin typeface="+mn-ea"/>
                <a:ea typeface="+mn-ea"/>
              </a:rPr>
              <a:t>本来は、</a:t>
            </a:r>
            <a:r>
              <a:rPr lang="en-US" altLang="ja-JP" sz="2000" dirty="0" err="1">
                <a:latin typeface="+mn-ea"/>
                <a:ea typeface="+mn-ea"/>
              </a:rPr>
              <a:t>sato</a:t>
            </a:r>
            <a:r>
              <a:rPr lang="en-US" altLang="ja-JP" sz="2000" u="sng" dirty="0" err="1">
                <a:solidFill>
                  <a:srgbClr val="FF0000"/>
                </a:solidFill>
                <a:latin typeface="+mn-ea"/>
                <a:ea typeface="+mn-ea"/>
              </a:rPr>
              <a:t>u</a:t>
            </a:r>
            <a:r>
              <a:rPr lang="ja-JP" altLang="en-US" sz="2000" dirty="0">
                <a:latin typeface="+mn-ea"/>
                <a:ea typeface="+mn-ea"/>
              </a:rPr>
              <a:t>＠</a:t>
            </a:r>
            <a:r>
              <a:rPr lang="en-US" altLang="ja-JP" sz="2000" dirty="0">
                <a:latin typeface="+mn-ea"/>
              </a:rPr>
              <a:t>example.co.jp</a:t>
            </a:r>
            <a:r>
              <a:rPr lang="ja-JP" altLang="en-US" sz="2000" dirty="0">
                <a:latin typeface="+mn-ea"/>
                <a:ea typeface="+mn-ea"/>
              </a:rPr>
              <a:t>が正しい</a:t>
            </a:r>
          </a:p>
        </p:txBody>
      </p:sp>
      <p:sp>
        <p:nvSpPr>
          <p:cNvPr id="2" name="タイトル 1"/>
          <p:cNvSpPr>
            <a:spLocks noGrp="1"/>
          </p:cNvSpPr>
          <p:nvPr>
            <p:ph type="title"/>
          </p:nvPr>
        </p:nvSpPr>
        <p:spPr/>
        <p:txBody>
          <a:bodyPr rtlCol="0"/>
          <a:lstStyle/>
          <a:p>
            <a:r>
              <a:rPr lang="ja-JP" altLang="en-US" sz="3050" dirty="0">
                <a:latin typeface="+mj-ea"/>
              </a:rPr>
              <a:t>メールアドレス間違いによる誤送信の例（１）</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p:txBody>
          <a:bodyPr wrap="square">
            <a:normAutofit/>
          </a:bodyPr>
          <a:lstStyle/>
          <a:p>
            <a:r>
              <a:rPr lang="ja-JP" altLang="en-US" sz="2400" dirty="0">
                <a:latin typeface="+mn-ea"/>
              </a:rPr>
              <a:t>アドレス帳からの選択ミス</a:t>
            </a:r>
            <a:endParaRPr kumimoji="1" lang="en-US" altLang="ja-JP" sz="2400" dirty="0">
              <a:latin typeface="+mn-ea"/>
            </a:endParaRPr>
          </a:p>
          <a:p>
            <a:endParaRPr kumimoji="1" lang="en-US" altLang="ja-JP" sz="2400" dirty="0">
              <a:latin typeface="+mn-ea"/>
            </a:endParaRPr>
          </a:p>
          <a:p>
            <a:endParaRPr lang="en-US" altLang="ja-JP" sz="2400" dirty="0">
              <a:latin typeface="+mn-ea"/>
            </a:endParaRPr>
          </a:p>
          <a:p>
            <a:endParaRPr kumimoji="1" lang="en-US" altLang="ja-JP" sz="2400" dirty="0">
              <a:latin typeface="+mn-ea"/>
            </a:endParaRPr>
          </a:p>
          <a:p>
            <a:endParaRPr lang="en-US" altLang="ja-JP" sz="2400" dirty="0">
              <a:latin typeface="+mn-ea"/>
            </a:endParaRPr>
          </a:p>
          <a:p>
            <a:endParaRPr kumimoji="1" lang="en-US" altLang="ja-JP" sz="2400" dirty="0">
              <a:latin typeface="+mn-ea"/>
            </a:endParaRPr>
          </a:p>
          <a:p>
            <a:r>
              <a:rPr kumimoji="1" lang="ja-JP" altLang="en-US" sz="2400" dirty="0">
                <a:latin typeface="+mn-ea"/>
              </a:rPr>
              <a:t>アドレス入力ミス</a:t>
            </a:r>
            <a:endParaRPr kumimoji="1" lang="en-US" altLang="ja-JP" sz="2400" dirty="0">
              <a:latin typeface="+mn-ea"/>
            </a:endParaRPr>
          </a:p>
        </p:txBody>
      </p:sp>
      <p:sp>
        <p:nvSpPr>
          <p:cNvPr id="4" name="スライド番号プレースホルダー 3">
            <a:extLst>
              <a:ext uri="{FF2B5EF4-FFF2-40B4-BE49-F238E27FC236}">
                <a16:creationId xmlns:a16="http://schemas.microsoft.com/office/drawing/2014/main" id="{7D2793ED-C24A-4629-AF1C-E35FD93FA9A4}"/>
              </a:ext>
            </a:extLst>
          </p:cNvPr>
          <p:cNvSpPr>
            <a:spLocks noGrp="1"/>
          </p:cNvSpPr>
          <p:nvPr>
            <p:ph type="sldNum" sz="quarter" idx="10"/>
          </p:nvPr>
        </p:nvSpPr>
        <p:spPr/>
        <p:txBody>
          <a:bodyPr/>
          <a:lstStyle/>
          <a:p>
            <a:pPr algn="r"/>
            <a:fld id="{0FF54DE5-C571-48E8-A5BC-B369434E2F44}" type="slidenum">
              <a:rPr lang="en-US" altLang="ja-JP" smtClean="0"/>
              <a:pPr algn="r"/>
              <a:t>11</a:t>
            </a:fld>
            <a:endParaRPr lang="ja-JP" altLang="en-US" dirty="0"/>
          </a:p>
        </p:txBody>
      </p:sp>
      <p:sp>
        <p:nvSpPr>
          <p:cNvPr id="12" name="吹き出し: 円形 11">
            <a:extLst>
              <a:ext uri="{FF2B5EF4-FFF2-40B4-BE49-F238E27FC236}">
                <a16:creationId xmlns:a16="http://schemas.microsoft.com/office/drawing/2014/main" id="{4D9E8CDE-3A06-4983-871D-62873EFBC5BF}"/>
              </a:ext>
            </a:extLst>
          </p:cNvPr>
          <p:cNvSpPr/>
          <p:nvPr/>
        </p:nvSpPr>
        <p:spPr bwMode="auto">
          <a:xfrm>
            <a:off x="4086621" y="4070608"/>
            <a:ext cx="2561605" cy="1076376"/>
          </a:xfrm>
          <a:prstGeom prst="wedgeEllipseCallout">
            <a:avLst>
              <a:gd name="adj1" fmla="val -64543"/>
              <a:gd name="adj2" fmla="val -2352"/>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rPr>
              <a:t>別の佐藤さんに</a:t>
            </a:r>
            <a:endParaRPr kumimoji="1" lang="en-US" altLang="ja-JP" sz="1600" dirty="0">
              <a:latin typeface="+mn-ea"/>
            </a:endParaRPr>
          </a:p>
          <a:p>
            <a:pPr algn="ctr"/>
            <a:r>
              <a:rPr kumimoji="1" lang="ja-JP" altLang="en-US" sz="1600" dirty="0">
                <a:latin typeface="+mn-ea"/>
              </a:rPr>
              <a:t>届いてしまった！</a:t>
            </a:r>
            <a:endParaRPr kumimoji="1" lang="en-US" altLang="ja-JP" sz="1600" dirty="0">
              <a:latin typeface="+mn-ea"/>
            </a:endParaRPr>
          </a:p>
        </p:txBody>
      </p:sp>
      <p:pic>
        <p:nvPicPr>
          <p:cNvPr id="9" name="図 8">
            <a:extLst>
              <a:ext uri="{FF2B5EF4-FFF2-40B4-BE49-F238E27FC236}">
                <a16:creationId xmlns:a16="http://schemas.microsoft.com/office/drawing/2014/main" id="{0FB018EA-E827-435E-A2F8-B5443A1EED07}"/>
              </a:ext>
            </a:extLst>
          </p:cNvPr>
          <p:cNvPicPr>
            <a:picLocks noChangeAspect="1"/>
          </p:cNvPicPr>
          <p:nvPr/>
        </p:nvPicPr>
        <p:blipFill>
          <a:blip r:embed="rId4"/>
          <a:stretch>
            <a:fillRect/>
          </a:stretch>
        </p:blipFill>
        <p:spPr>
          <a:xfrm>
            <a:off x="4657725" y="1774177"/>
            <a:ext cx="4029075" cy="2238375"/>
          </a:xfrm>
          <a:prstGeom prst="rect">
            <a:avLst/>
          </a:prstGeom>
          <a:ln>
            <a:solidFill>
              <a:schemeClr val="accent1"/>
            </a:solidFill>
          </a:ln>
        </p:spPr>
      </p:pic>
      <p:sp>
        <p:nvSpPr>
          <p:cNvPr id="15" name="吹き出し: 円形 14">
            <a:extLst>
              <a:ext uri="{FF2B5EF4-FFF2-40B4-BE49-F238E27FC236}">
                <a16:creationId xmlns:a16="http://schemas.microsoft.com/office/drawing/2014/main" id="{F27C7B11-8AC4-46FA-8ADB-A6B8D9C8C70C}"/>
              </a:ext>
            </a:extLst>
          </p:cNvPr>
          <p:cNvSpPr/>
          <p:nvPr/>
        </p:nvSpPr>
        <p:spPr bwMode="auto">
          <a:xfrm>
            <a:off x="6749181" y="1129231"/>
            <a:ext cx="2175608" cy="917067"/>
          </a:xfrm>
          <a:prstGeom prst="wedgeEllipseCallout">
            <a:avLst>
              <a:gd name="adj1" fmla="val -48266"/>
              <a:gd name="adj2" fmla="val 52275"/>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rPr>
              <a:t>どの</a:t>
            </a:r>
            <a:r>
              <a:rPr kumimoji="1" lang="en-US" altLang="ja-JP" sz="1600" dirty="0">
                <a:latin typeface="+mn-ea"/>
              </a:rPr>
              <a:t>A</a:t>
            </a:r>
            <a:r>
              <a:rPr kumimoji="1" lang="ja-JP" altLang="en-US" sz="1600" dirty="0">
                <a:latin typeface="+mn-ea"/>
              </a:rPr>
              <a:t>田さん？</a:t>
            </a:r>
            <a:endParaRPr kumimoji="1" lang="en-US" altLang="ja-JP" sz="1600" dirty="0">
              <a:latin typeface="+mn-ea"/>
            </a:endParaRPr>
          </a:p>
        </p:txBody>
      </p:sp>
      <p:cxnSp>
        <p:nvCxnSpPr>
          <p:cNvPr id="14" name="直線コネクタ 13">
            <a:extLst>
              <a:ext uri="{FF2B5EF4-FFF2-40B4-BE49-F238E27FC236}">
                <a16:creationId xmlns:a16="http://schemas.microsoft.com/office/drawing/2014/main" id="{5B75A12C-409F-40E0-A204-9F9D20FC80A2}"/>
              </a:ext>
            </a:extLst>
          </p:cNvPr>
          <p:cNvCxnSpPr>
            <a:cxnSpLocks/>
          </p:cNvCxnSpPr>
          <p:nvPr/>
        </p:nvCxnSpPr>
        <p:spPr bwMode="auto">
          <a:xfrm>
            <a:off x="5891443" y="2138896"/>
            <a:ext cx="1460518" cy="0"/>
          </a:xfrm>
          <a:prstGeom prst="line">
            <a:avLst/>
          </a:prstGeom>
          <a:ln w="41275">
            <a:prstDash val="sysDot"/>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7" name="直線コネクタ 16">
            <a:extLst>
              <a:ext uri="{FF2B5EF4-FFF2-40B4-BE49-F238E27FC236}">
                <a16:creationId xmlns:a16="http://schemas.microsoft.com/office/drawing/2014/main" id="{D7ED61B8-7EFC-43F6-A77D-B9DE18840E15}"/>
              </a:ext>
            </a:extLst>
          </p:cNvPr>
          <p:cNvCxnSpPr>
            <a:cxnSpLocks/>
          </p:cNvCxnSpPr>
          <p:nvPr/>
        </p:nvCxnSpPr>
        <p:spPr bwMode="auto">
          <a:xfrm>
            <a:off x="2312929" y="4762865"/>
            <a:ext cx="1460518" cy="0"/>
          </a:xfrm>
          <a:prstGeom prst="line">
            <a:avLst/>
          </a:prstGeom>
          <a:ln w="41275">
            <a:prstDash val="sysDot"/>
            <a:headEnd type="none" w="med" len="med"/>
            <a:tailEnd type="none" w="med" len="med"/>
          </a:ln>
        </p:spPr>
        <p:style>
          <a:lnRef idx="1">
            <a:schemeClr val="accent6"/>
          </a:lnRef>
          <a:fillRef idx="0">
            <a:schemeClr val="accent6"/>
          </a:fillRef>
          <a:effectRef idx="0">
            <a:schemeClr val="accent6"/>
          </a:effectRef>
          <a:fontRef idx="minor">
            <a:schemeClr val="tx1"/>
          </a:fontRef>
        </p:style>
      </p:cxnSp>
      <p:pic>
        <p:nvPicPr>
          <p:cNvPr id="3" name="図 2">
            <a:extLst>
              <a:ext uri="{FF2B5EF4-FFF2-40B4-BE49-F238E27FC236}">
                <a16:creationId xmlns:a16="http://schemas.microsoft.com/office/drawing/2014/main" id="{272B128F-6BEC-4DA3-9137-EA0B5615DDE0}"/>
              </a:ext>
            </a:extLst>
          </p:cNvPr>
          <p:cNvPicPr>
            <a:picLocks noChangeAspect="1"/>
          </p:cNvPicPr>
          <p:nvPr/>
        </p:nvPicPr>
        <p:blipFill>
          <a:blip r:embed="rId5"/>
          <a:stretch>
            <a:fillRect/>
          </a:stretch>
        </p:blipFill>
        <p:spPr>
          <a:xfrm>
            <a:off x="665148" y="2132850"/>
            <a:ext cx="3796877" cy="1116277"/>
          </a:xfrm>
          <a:prstGeom prst="rect">
            <a:avLst/>
          </a:prstGeom>
          <a:ln>
            <a:solidFill>
              <a:schemeClr val="accent1"/>
            </a:solidFill>
          </a:ln>
        </p:spPr>
      </p:pic>
      <p:sp>
        <p:nvSpPr>
          <p:cNvPr id="18" name="矢印: 上向き折線 17">
            <a:extLst>
              <a:ext uri="{FF2B5EF4-FFF2-40B4-BE49-F238E27FC236}">
                <a16:creationId xmlns:a16="http://schemas.microsoft.com/office/drawing/2014/main" id="{69142A38-5325-4168-9519-6C04FCBC4444}"/>
              </a:ext>
            </a:extLst>
          </p:cNvPr>
          <p:cNvSpPr/>
          <p:nvPr/>
        </p:nvSpPr>
        <p:spPr bwMode="auto">
          <a:xfrm>
            <a:off x="4181748" y="2231495"/>
            <a:ext cx="2323224" cy="627411"/>
          </a:xfrm>
          <a:prstGeom prst="bentUpArrow">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Tree>
    <p:extLst>
      <p:ext uri="{BB962C8B-B14F-4D97-AF65-F5344CB8AC3E}">
        <p14:creationId xmlns:p14="http://schemas.microsoft.com/office/powerpoint/2010/main" val="314479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B07BCB41-78E2-47A7-861F-1AEBC9E869F9}"/>
              </a:ext>
            </a:extLst>
          </p:cNvPr>
          <p:cNvSpPr>
            <a:spLocks noGrp="1"/>
          </p:cNvSpPr>
          <p:nvPr>
            <p:ph type="title"/>
          </p:nvPr>
        </p:nvSpPr>
        <p:spPr/>
        <p:txBody>
          <a:bodyPr/>
          <a:lstStyle/>
          <a:p>
            <a:r>
              <a:rPr lang="ja-JP" altLang="en-US" sz="3050" dirty="0">
                <a:latin typeface="+mj-ea"/>
              </a:rPr>
              <a:t>メールアドレス間違いによる誤送信の例（２）</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a:xfrm>
            <a:off x="457200" y="1118795"/>
            <a:ext cx="8229600" cy="5046509"/>
          </a:xfrm>
        </p:spPr>
        <p:txBody>
          <a:bodyPr wrap="square">
            <a:normAutofit/>
          </a:bodyPr>
          <a:lstStyle/>
          <a:p>
            <a:r>
              <a:rPr lang="ja-JP" altLang="en-US" sz="2400" dirty="0">
                <a:latin typeface="+mn-ea"/>
              </a:rPr>
              <a:t>送信先アドレス欄の選択ミス</a:t>
            </a:r>
            <a:endParaRPr lang="en-US" altLang="ja-JP" sz="2400" dirty="0">
              <a:latin typeface="+mn-ea"/>
            </a:endParaRPr>
          </a:p>
          <a:p>
            <a:endParaRPr lang="en-US" altLang="ja-JP" sz="2400" dirty="0">
              <a:latin typeface="+mn-ea"/>
            </a:endParaRPr>
          </a:p>
          <a:p>
            <a:endParaRPr lang="en-US" altLang="ja-JP" sz="2400" dirty="0">
              <a:latin typeface="+mn-ea"/>
            </a:endParaRPr>
          </a:p>
          <a:p>
            <a:endParaRPr lang="en-US" altLang="ja-JP" sz="2400" dirty="0">
              <a:latin typeface="+mn-ea"/>
            </a:endParaRPr>
          </a:p>
          <a:p>
            <a:endParaRPr lang="en-US" altLang="ja-JP" sz="2400" dirty="0">
              <a:latin typeface="+mn-ea"/>
            </a:endParaRPr>
          </a:p>
          <a:p>
            <a:endParaRPr lang="en-US" altLang="ja-JP" sz="2400" dirty="0">
              <a:latin typeface="+mn-ea"/>
            </a:endParaRPr>
          </a:p>
        </p:txBody>
      </p:sp>
      <p:sp>
        <p:nvSpPr>
          <p:cNvPr id="6" name="スライド番号プレースホルダー 5">
            <a:extLst>
              <a:ext uri="{FF2B5EF4-FFF2-40B4-BE49-F238E27FC236}">
                <a16:creationId xmlns:a16="http://schemas.microsoft.com/office/drawing/2014/main" id="{4367FB51-4581-470F-8842-3A7756CFC5DE}"/>
              </a:ext>
            </a:extLst>
          </p:cNvPr>
          <p:cNvSpPr>
            <a:spLocks noGrp="1"/>
          </p:cNvSpPr>
          <p:nvPr>
            <p:ph type="sldNum" sz="quarter" idx="10"/>
          </p:nvPr>
        </p:nvSpPr>
        <p:spPr/>
        <p:txBody>
          <a:bodyPr/>
          <a:lstStyle/>
          <a:p>
            <a:pPr algn="r"/>
            <a:fld id="{0FF54DE5-C571-48E8-A5BC-B369434E2F44}" type="slidenum">
              <a:rPr lang="en-US" altLang="ja-JP" smtClean="0"/>
              <a:pPr algn="r"/>
              <a:t>12</a:t>
            </a:fld>
            <a:endParaRPr lang="ja-JP" altLang="en-US" dirty="0"/>
          </a:p>
        </p:txBody>
      </p:sp>
      <p:sp>
        <p:nvSpPr>
          <p:cNvPr id="18" name="テキスト ボックス 17">
            <a:extLst>
              <a:ext uri="{FF2B5EF4-FFF2-40B4-BE49-F238E27FC236}">
                <a16:creationId xmlns:a16="http://schemas.microsoft.com/office/drawing/2014/main" id="{225E89A1-2B86-47C4-B391-0EE07894B8FE}"/>
              </a:ext>
            </a:extLst>
          </p:cNvPr>
          <p:cNvSpPr txBox="1"/>
          <p:nvPr/>
        </p:nvSpPr>
        <p:spPr bwMode="auto">
          <a:xfrm>
            <a:off x="591776" y="4728254"/>
            <a:ext cx="7024388" cy="116955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en-US" altLang="ja-JP" sz="1400" dirty="0">
                <a:solidFill>
                  <a:schemeClr val="bg1"/>
                </a:solidFill>
                <a:latin typeface="+mn-ea"/>
                <a:ea typeface="+mn-ea"/>
              </a:rPr>
              <a:t>【BCC</a:t>
            </a:r>
            <a:r>
              <a:rPr kumimoji="1" lang="ja-JP" altLang="en-US" sz="1400" dirty="0">
                <a:solidFill>
                  <a:schemeClr val="bg1"/>
                </a:solidFill>
                <a:latin typeface="+mn-ea"/>
                <a:ea typeface="+mn-ea"/>
              </a:rPr>
              <a:t>とは</a:t>
            </a:r>
            <a:r>
              <a:rPr kumimoji="1" lang="en-US" altLang="ja-JP" sz="1400" dirty="0">
                <a:solidFill>
                  <a:schemeClr val="bg1"/>
                </a:solidFill>
                <a:latin typeface="+mn-ea"/>
                <a:ea typeface="+mn-ea"/>
              </a:rPr>
              <a:t>】</a:t>
            </a:r>
          </a:p>
          <a:p>
            <a:r>
              <a:rPr lang="ja-JP" altLang="en-US" sz="1400" dirty="0">
                <a:solidFill>
                  <a:schemeClr val="bg1"/>
                </a:solidFill>
                <a:latin typeface="+mn-ea"/>
              </a:rPr>
              <a:t>ブラインド・カーボン・コピー（</a:t>
            </a:r>
            <a:r>
              <a:rPr lang="en-US" altLang="ja-JP" sz="1400" dirty="0">
                <a:solidFill>
                  <a:schemeClr val="bg1"/>
                </a:solidFill>
                <a:latin typeface="+mn-ea"/>
              </a:rPr>
              <a:t>Blind Carbon Copy</a:t>
            </a:r>
            <a:r>
              <a:rPr lang="ja-JP" altLang="en-US" sz="1400" dirty="0">
                <a:solidFill>
                  <a:schemeClr val="bg1"/>
                </a:solidFill>
                <a:latin typeface="+mn-ea"/>
              </a:rPr>
              <a:t>）の略で、</a:t>
            </a:r>
            <a:r>
              <a:rPr lang="en-US" altLang="ja-JP" sz="1400" dirty="0">
                <a:solidFill>
                  <a:schemeClr val="bg1"/>
                </a:solidFill>
                <a:latin typeface="+mn-ea"/>
              </a:rPr>
              <a:t>CC</a:t>
            </a:r>
            <a:r>
              <a:rPr lang="ja-JP" altLang="en-US" sz="1400" dirty="0">
                <a:solidFill>
                  <a:schemeClr val="bg1"/>
                </a:solidFill>
                <a:latin typeface="+mn-ea"/>
              </a:rPr>
              <a:t>： と同様に宛先の相手へ送った内容について、他の人にも知らせたい場合に使いますが、ここに入力されたメ－ルアドレスは受信者には表示されません。他の受信者がいることや、他の受信者のメ－ルアドレスをわからないようにしたい場合は、</a:t>
            </a:r>
            <a:r>
              <a:rPr lang="en-US" altLang="ja-JP" sz="1400" dirty="0">
                <a:solidFill>
                  <a:schemeClr val="bg1"/>
                </a:solidFill>
                <a:latin typeface="+mn-ea"/>
              </a:rPr>
              <a:t>BCC</a:t>
            </a:r>
            <a:r>
              <a:rPr lang="ja-JP" altLang="en-US" sz="1400" dirty="0">
                <a:solidFill>
                  <a:schemeClr val="bg1"/>
                </a:solidFill>
                <a:latin typeface="+mn-ea"/>
              </a:rPr>
              <a:t>： を使用します。 </a:t>
            </a:r>
            <a:endParaRPr kumimoji="1" lang="ja-JP" altLang="en-US" sz="1400" dirty="0">
              <a:solidFill>
                <a:schemeClr val="bg1"/>
              </a:solidFill>
              <a:latin typeface="+mn-ea"/>
              <a:ea typeface="+mn-ea"/>
            </a:endParaRPr>
          </a:p>
        </p:txBody>
      </p:sp>
      <p:sp>
        <p:nvSpPr>
          <p:cNvPr id="3" name="テキスト ボックス 2">
            <a:extLst>
              <a:ext uri="{FF2B5EF4-FFF2-40B4-BE49-F238E27FC236}">
                <a16:creationId xmlns:a16="http://schemas.microsoft.com/office/drawing/2014/main" id="{3E79BCF2-D59A-4EC6-8200-1131A22973F1}"/>
              </a:ext>
            </a:extLst>
          </p:cNvPr>
          <p:cNvSpPr txBox="1"/>
          <p:nvPr/>
        </p:nvSpPr>
        <p:spPr bwMode="auto">
          <a:xfrm>
            <a:off x="516508" y="6001958"/>
            <a:ext cx="8627491" cy="523220"/>
          </a:xfrm>
          <a:prstGeom prst="rect">
            <a:avLst/>
          </a:prstGeom>
          <a:noFill/>
          <a:ln w="9525">
            <a:noFill/>
            <a:bevel/>
            <a:headEnd/>
            <a:tailEnd/>
          </a:ln>
        </p:spPr>
        <p:txBody>
          <a:bodyPr wrap="square" rtlCol="0">
            <a:spAutoFit/>
          </a:bodyPr>
          <a:lstStyle/>
          <a:p>
            <a:r>
              <a:rPr kumimoji="1" lang="ja-JP" altLang="en-US" sz="1400" dirty="0">
                <a:solidFill>
                  <a:schemeClr val="tx1"/>
                </a:solidFill>
                <a:latin typeface="+mn-ea"/>
                <a:ea typeface="+mn-ea"/>
              </a:rPr>
              <a:t>出典：総務省</a:t>
            </a:r>
            <a:r>
              <a:rPr lang="en-US" altLang="ja-JP" sz="1400" dirty="0">
                <a:latin typeface="+mn-ea"/>
                <a:ea typeface="+mn-ea"/>
              </a:rPr>
              <a:t>『</a:t>
            </a:r>
            <a:r>
              <a:rPr kumimoji="1" lang="ja-JP" altLang="en-US" sz="1400" dirty="0">
                <a:solidFill>
                  <a:schemeClr val="tx1"/>
                </a:solidFill>
                <a:latin typeface="+mn-ea"/>
                <a:ea typeface="+mn-ea"/>
              </a:rPr>
              <a:t>国民のためのサイバーセキュリティサイト</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電子メールの誤送信</a:t>
            </a:r>
            <a:endParaRPr kumimoji="1" lang="en-US" altLang="ja-JP" sz="1400" dirty="0">
              <a:solidFill>
                <a:schemeClr val="tx1"/>
              </a:solidFill>
              <a:latin typeface="+mn-ea"/>
              <a:ea typeface="+mn-ea"/>
            </a:endParaRPr>
          </a:p>
          <a:p>
            <a:r>
              <a:rPr lang="en-US" altLang="ja-JP" sz="1400" dirty="0">
                <a:latin typeface="+mn-ea"/>
                <a:ea typeface="+mn-ea"/>
              </a:rPr>
              <a:t>https://www.soumu.go.jp/main_sosiki/cybersecurity/kokumin/business/business_staff_04.html</a:t>
            </a:r>
          </a:p>
        </p:txBody>
      </p:sp>
      <p:pic>
        <p:nvPicPr>
          <p:cNvPr id="13" name="図 12">
            <a:extLst>
              <a:ext uri="{FF2B5EF4-FFF2-40B4-BE49-F238E27FC236}">
                <a16:creationId xmlns:a16="http://schemas.microsoft.com/office/drawing/2014/main" id="{80F92BB1-7776-4848-BD1E-E15F26E6D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80" y="1653772"/>
            <a:ext cx="7830239" cy="2751474"/>
          </a:xfrm>
          <a:prstGeom prst="rect">
            <a:avLst/>
          </a:prstGeom>
          <a:ln>
            <a:solidFill>
              <a:schemeClr val="accent1"/>
            </a:solidFill>
          </a:ln>
        </p:spPr>
      </p:pic>
      <p:sp>
        <p:nvSpPr>
          <p:cNvPr id="12" name="テキスト ボックス 11">
            <a:extLst>
              <a:ext uri="{FF2B5EF4-FFF2-40B4-BE49-F238E27FC236}">
                <a16:creationId xmlns:a16="http://schemas.microsoft.com/office/drawing/2014/main" id="{D26576F3-4AB0-4C4E-98C1-FED3B68D341E}"/>
              </a:ext>
            </a:extLst>
          </p:cNvPr>
          <p:cNvSpPr txBox="1"/>
          <p:nvPr/>
        </p:nvSpPr>
        <p:spPr bwMode="auto">
          <a:xfrm>
            <a:off x="1484555" y="2080958"/>
            <a:ext cx="7002564" cy="612322"/>
          </a:xfrm>
          <a:prstGeom prst="rect">
            <a:avLst/>
          </a:prstGeom>
          <a:noFill/>
          <a:ln w="5715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kumimoji="1" lang="ja-JP" altLang="en-US" dirty="0">
              <a:solidFill>
                <a:schemeClr val="tx1"/>
              </a:solidFill>
            </a:endParaRPr>
          </a:p>
        </p:txBody>
      </p:sp>
      <p:sp>
        <p:nvSpPr>
          <p:cNvPr id="8" name="吹き出し: 円形 7">
            <a:extLst>
              <a:ext uri="{FF2B5EF4-FFF2-40B4-BE49-F238E27FC236}">
                <a16:creationId xmlns:a16="http://schemas.microsoft.com/office/drawing/2014/main" id="{DB31D8A9-C8B1-4357-BC27-CD5599C017AA}"/>
              </a:ext>
            </a:extLst>
          </p:cNvPr>
          <p:cNvSpPr/>
          <p:nvPr/>
        </p:nvSpPr>
        <p:spPr bwMode="auto">
          <a:xfrm>
            <a:off x="3948604" y="2960851"/>
            <a:ext cx="3321564" cy="1019370"/>
          </a:xfrm>
          <a:prstGeom prst="wedgeEllipseCallout">
            <a:avLst>
              <a:gd name="adj1" fmla="val 56737"/>
              <a:gd name="adj2" fmla="val 27793"/>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en-US" altLang="ja-JP" dirty="0">
                <a:latin typeface="+mn-ea"/>
              </a:rPr>
              <a:t>BCC</a:t>
            </a:r>
            <a:r>
              <a:rPr kumimoji="1" lang="ja-JP" altLang="en-US" dirty="0">
                <a:latin typeface="+mn-ea"/>
              </a:rPr>
              <a:t>にするはず</a:t>
            </a:r>
            <a:endParaRPr kumimoji="1" lang="en-US" altLang="ja-JP" dirty="0">
              <a:latin typeface="+mn-ea"/>
            </a:endParaRPr>
          </a:p>
          <a:p>
            <a:pPr algn="ctr"/>
            <a:r>
              <a:rPr kumimoji="1" lang="ja-JP" altLang="en-US" dirty="0">
                <a:latin typeface="+mn-ea"/>
              </a:rPr>
              <a:t>だったのに！</a:t>
            </a:r>
          </a:p>
        </p:txBody>
      </p:sp>
      <p:pic>
        <p:nvPicPr>
          <p:cNvPr id="11" name="グラフィックス 10">
            <a:extLst>
              <a:ext uri="{FF2B5EF4-FFF2-40B4-BE49-F238E27FC236}">
                <a16:creationId xmlns:a16="http://schemas.microsoft.com/office/drawing/2014/main" id="{3B25C585-2B6D-54A1-2AD2-39CA650095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9186" y="2709496"/>
            <a:ext cx="1437294" cy="1944000"/>
          </a:xfrm>
          <a:prstGeom prst="rect">
            <a:avLst/>
          </a:prstGeom>
        </p:spPr>
      </p:pic>
    </p:spTree>
    <p:extLst>
      <p:ext uri="{BB962C8B-B14F-4D97-AF65-F5344CB8AC3E}">
        <p14:creationId xmlns:p14="http://schemas.microsoft.com/office/powerpoint/2010/main" val="4377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EBD17D-7A3E-49D4-AFD3-5ECD59BD92DA}"/>
              </a:ext>
            </a:extLst>
          </p:cNvPr>
          <p:cNvSpPr>
            <a:spLocks noGrp="1"/>
          </p:cNvSpPr>
          <p:nvPr>
            <p:ph type="ctrTitle"/>
          </p:nvPr>
        </p:nvSpPr>
        <p:spPr/>
        <p:txBody>
          <a:bodyPr/>
          <a:lstStyle/>
          <a:p>
            <a:r>
              <a:rPr kumimoji="1" lang="ja-JP" altLang="en-US" dirty="0"/>
              <a:t>事故の発生状況と原因</a:t>
            </a:r>
          </a:p>
        </p:txBody>
      </p:sp>
      <p:sp>
        <p:nvSpPr>
          <p:cNvPr id="4" name="スライド番号プレースホルダー 3">
            <a:extLst>
              <a:ext uri="{FF2B5EF4-FFF2-40B4-BE49-F238E27FC236}">
                <a16:creationId xmlns:a16="http://schemas.microsoft.com/office/drawing/2014/main" id="{00012021-59E4-40F3-B269-067C77469492}"/>
              </a:ext>
            </a:extLst>
          </p:cNvPr>
          <p:cNvSpPr>
            <a:spLocks noGrp="1"/>
          </p:cNvSpPr>
          <p:nvPr>
            <p:ph type="sldNum" sz="quarter" idx="10"/>
          </p:nvPr>
        </p:nvSpPr>
        <p:spPr/>
        <p:txBody>
          <a:bodyPr/>
          <a:lstStyle/>
          <a:p>
            <a:pPr algn="r"/>
            <a:fld id="{0FF54DE5-C571-48E8-A5BC-B369434E2F44}" type="slidenum">
              <a:rPr lang="en-US" altLang="ja-JP" smtClean="0"/>
              <a:pPr algn="r"/>
              <a:t>13</a:t>
            </a:fld>
            <a:endParaRPr lang="ja-JP" altLang="en-US" dirty="0"/>
          </a:p>
        </p:txBody>
      </p:sp>
    </p:spTree>
    <p:extLst>
      <p:ext uri="{BB962C8B-B14F-4D97-AF65-F5344CB8AC3E}">
        <p14:creationId xmlns:p14="http://schemas.microsoft.com/office/powerpoint/2010/main" val="176696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dirty="0">
                <a:latin typeface="+mj-ea"/>
              </a:rPr>
              <a:t>メール本文等の誤送信の場合</a:t>
            </a:r>
          </a:p>
        </p:txBody>
      </p:sp>
      <p:sp>
        <p:nvSpPr>
          <p:cNvPr id="6" name="コンテンツ プレースホルダー 5">
            <a:extLst>
              <a:ext uri="{FF2B5EF4-FFF2-40B4-BE49-F238E27FC236}">
                <a16:creationId xmlns:a16="http://schemas.microsoft.com/office/drawing/2014/main" id="{6A6B6F6D-BF31-4487-AB8E-D432986658DF}"/>
              </a:ext>
            </a:extLst>
          </p:cNvPr>
          <p:cNvSpPr>
            <a:spLocks noGrp="1"/>
          </p:cNvSpPr>
          <p:nvPr>
            <p:ph idx="1"/>
          </p:nvPr>
        </p:nvSpPr>
        <p:spPr/>
        <p:txBody>
          <a:bodyPr/>
          <a:lstStyle/>
          <a:p>
            <a:pPr lvl="0"/>
            <a:r>
              <a:rPr lang="ja-JP" altLang="en-US" sz="2800" dirty="0">
                <a:latin typeface="+mn-ea"/>
              </a:rPr>
              <a:t>取引先ごとに用意してあるメール本文のひな型を取り違えて送信した。</a:t>
            </a:r>
          </a:p>
          <a:p>
            <a:pPr lvl="0"/>
            <a:r>
              <a:rPr lang="ja-JP" altLang="en-US" sz="2800" dirty="0">
                <a:latin typeface="+mn-ea"/>
              </a:rPr>
              <a:t>以前に同じ内容で送信した</a:t>
            </a:r>
            <a:r>
              <a:rPr lang="en-US" altLang="ja-JP" sz="2800" dirty="0">
                <a:latin typeface="+mn-ea"/>
              </a:rPr>
              <a:t>B</a:t>
            </a:r>
            <a:r>
              <a:rPr lang="ja-JP" altLang="en-US" sz="2800" dirty="0">
                <a:latin typeface="+mn-ea"/>
              </a:rPr>
              <a:t>様宛のメール本文を再利用したが、宛名を本来送信する</a:t>
            </a:r>
            <a:r>
              <a:rPr lang="en-US" altLang="ja-JP" sz="2800" dirty="0">
                <a:latin typeface="+mn-ea"/>
              </a:rPr>
              <a:t>A</a:t>
            </a:r>
            <a:r>
              <a:rPr lang="ja-JP" altLang="en-US" sz="2800" dirty="0">
                <a:latin typeface="+mn-ea"/>
              </a:rPr>
              <a:t>様に修正するのを忘れて送信した。</a:t>
            </a:r>
          </a:p>
          <a:p>
            <a:pPr lvl="0"/>
            <a:r>
              <a:rPr lang="ja-JP" altLang="en-US" sz="2800" dirty="0">
                <a:latin typeface="+mn-ea"/>
              </a:rPr>
              <a:t>送信先リストの作成時、作業ミスにより「メールアドレス」と「宛名」の行にズレが生じ、送信先とは別人の宛名を本文に表示して送信した。</a:t>
            </a:r>
            <a:endParaRPr lang="en-US" altLang="ja-JP" sz="2800" dirty="0">
              <a:latin typeface="+mn-ea"/>
            </a:endParaRPr>
          </a:p>
          <a:p>
            <a:endParaRPr kumimoji="1" lang="ja-JP" altLang="en-US" sz="2800" dirty="0">
              <a:latin typeface="+mn-ea"/>
            </a:endParaRPr>
          </a:p>
        </p:txBody>
      </p:sp>
      <p:sp>
        <p:nvSpPr>
          <p:cNvPr id="5" name="スライド番号プレースホルダー 4">
            <a:extLst>
              <a:ext uri="{FF2B5EF4-FFF2-40B4-BE49-F238E27FC236}">
                <a16:creationId xmlns:a16="http://schemas.microsoft.com/office/drawing/2014/main" id="{5EA59966-FB42-4951-B093-8BF76FFF203A}"/>
              </a:ext>
            </a:extLst>
          </p:cNvPr>
          <p:cNvSpPr>
            <a:spLocks noGrp="1"/>
          </p:cNvSpPr>
          <p:nvPr>
            <p:ph type="sldNum" sz="quarter" idx="10"/>
          </p:nvPr>
        </p:nvSpPr>
        <p:spPr/>
        <p:txBody>
          <a:bodyPr/>
          <a:lstStyle/>
          <a:p>
            <a:pPr algn="r"/>
            <a:fld id="{0FF54DE5-C571-48E8-A5BC-B369434E2F44}" type="slidenum">
              <a:rPr lang="en-US" altLang="ja-JP" smtClean="0"/>
              <a:pPr algn="r"/>
              <a:t>14</a:t>
            </a:fld>
            <a:endParaRPr lang="ja-JP" altLang="en-US" dirty="0"/>
          </a:p>
        </p:txBody>
      </p:sp>
      <p:sp>
        <p:nvSpPr>
          <p:cNvPr id="10" name="テキスト ボックス 9">
            <a:extLst>
              <a:ext uri="{FF2B5EF4-FFF2-40B4-BE49-F238E27FC236}">
                <a16:creationId xmlns:a16="http://schemas.microsoft.com/office/drawing/2014/main" id="{5A6783F2-44FB-5C11-973F-056385F0B3DD}"/>
              </a:ext>
            </a:extLst>
          </p:cNvPr>
          <p:cNvSpPr txBox="1"/>
          <p:nvPr/>
        </p:nvSpPr>
        <p:spPr bwMode="auto">
          <a:xfrm>
            <a:off x="2483768" y="5301208"/>
            <a:ext cx="3456384" cy="118882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Autofit/>
          </a:bodyPr>
          <a:lstStyle/>
          <a:p>
            <a:pPr algn="ctr" eaLnBrk="1" hangingPunct="1"/>
            <a:r>
              <a:rPr kumimoji="1" lang="ja-JP" altLang="en-US" sz="2200" dirty="0">
                <a:solidFill>
                  <a:schemeClr val="tx1"/>
                </a:solidFill>
                <a:latin typeface="+mn-ea"/>
                <a:ea typeface="+mn-ea"/>
              </a:rPr>
              <a:t>メールを</a:t>
            </a:r>
            <a:endParaRPr kumimoji="1" lang="en-US" altLang="ja-JP" sz="2200" dirty="0">
              <a:solidFill>
                <a:schemeClr val="tx1"/>
              </a:solidFill>
              <a:latin typeface="+mn-ea"/>
              <a:ea typeface="+mn-ea"/>
            </a:endParaRPr>
          </a:p>
          <a:p>
            <a:pPr algn="ctr" eaLnBrk="1" hangingPunct="1"/>
            <a:r>
              <a:rPr kumimoji="1" lang="ja-JP" altLang="en-US" sz="2200" dirty="0">
                <a:solidFill>
                  <a:schemeClr val="tx1"/>
                </a:solidFill>
                <a:latin typeface="+mn-ea"/>
                <a:ea typeface="+mn-ea"/>
              </a:rPr>
              <a:t>再利用する場合に、</a:t>
            </a:r>
            <a:endParaRPr kumimoji="1" lang="en-US" altLang="ja-JP" sz="2200" dirty="0">
              <a:solidFill>
                <a:schemeClr val="tx1"/>
              </a:solidFill>
              <a:latin typeface="+mn-ea"/>
              <a:ea typeface="+mn-ea"/>
            </a:endParaRPr>
          </a:p>
          <a:p>
            <a:pPr algn="ctr" eaLnBrk="1" hangingPunct="1"/>
            <a:r>
              <a:rPr kumimoji="1" lang="ja-JP" altLang="en-US" sz="2200" dirty="0">
                <a:solidFill>
                  <a:schemeClr val="tx1"/>
                </a:solidFill>
                <a:latin typeface="+mn-ea"/>
                <a:ea typeface="+mn-ea"/>
              </a:rPr>
              <a:t>ミスが多く発生。</a:t>
            </a:r>
            <a:endParaRPr lang="en-US" altLang="ja-JP" sz="2200" dirty="0">
              <a:latin typeface="+mn-ea"/>
              <a:ea typeface="+mn-ea"/>
            </a:endParaRPr>
          </a:p>
        </p:txBody>
      </p:sp>
      <p:pic>
        <p:nvPicPr>
          <p:cNvPr id="11" name="グラフィックス 10">
            <a:extLst>
              <a:ext uri="{FF2B5EF4-FFF2-40B4-BE49-F238E27FC236}">
                <a16:creationId xmlns:a16="http://schemas.microsoft.com/office/drawing/2014/main" id="{D43F502E-D5CE-ABBF-40AB-7202B10541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6176" y="5445224"/>
            <a:ext cx="809625" cy="809625"/>
          </a:xfrm>
          <a:prstGeom prst="rect">
            <a:avLst/>
          </a:prstGeom>
        </p:spPr>
      </p:pic>
      <p:pic>
        <p:nvPicPr>
          <p:cNvPr id="12" name="グラフィックス 11">
            <a:extLst>
              <a:ext uri="{FF2B5EF4-FFF2-40B4-BE49-F238E27FC236}">
                <a16:creationId xmlns:a16="http://schemas.microsoft.com/office/drawing/2014/main" id="{D46BC394-4D10-D7F1-F045-2CA075ABD1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0272" y="5445224"/>
            <a:ext cx="809625" cy="809625"/>
          </a:xfrm>
          <a:prstGeom prst="rect">
            <a:avLst/>
          </a:prstGeom>
        </p:spPr>
      </p:pic>
      <p:pic>
        <p:nvPicPr>
          <p:cNvPr id="13" name="グラフィックス 12">
            <a:extLst>
              <a:ext uri="{FF2B5EF4-FFF2-40B4-BE49-F238E27FC236}">
                <a16:creationId xmlns:a16="http://schemas.microsoft.com/office/drawing/2014/main" id="{655ED0D7-9733-891B-76E7-24A37CD6F7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4368" y="5445224"/>
            <a:ext cx="809625" cy="809625"/>
          </a:xfrm>
          <a:prstGeom prst="rect">
            <a:avLst/>
          </a:prstGeom>
        </p:spPr>
      </p:pic>
      <p:sp>
        <p:nvSpPr>
          <p:cNvPr id="14" name="正方形/長方形 13">
            <a:extLst>
              <a:ext uri="{FF2B5EF4-FFF2-40B4-BE49-F238E27FC236}">
                <a16:creationId xmlns:a16="http://schemas.microsoft.com/office/drawing/2014/main" id="{E1B3385B-BCF0-D8DB-671C-09C82C75CE13}"/>
              </a:ext>
            </a:extLst>
          </p:cNvPr>
          <p:cNvSpPr/>
          <p:nvPr/>
        </p:nvSpPr>
        <p:spPr bwMode="auto">
          <a:xfrm>
            <a:off x="6300192" y="5661248"/>
            <a:ext cx="504056" cy="144016"/>
          </a:xfrm>
          <a:prstGeom prst="rect">
            <a:avLst/>
          </a:prstGeom>
          <a:noFill/>
          <a:ln w="9525" algn="ctr">
            <a:noFill/>
            <a:miter lim="800000"/>
            <a:headEnd/>
            <a:tailEnd/>
          </a:ln>
        </p:spPr>
        <p:txBody>
          <a:bodyPr wrap="none" lIns="74295" tIns="8890" rIns="74295" bIns="8890" rtlCol="0" anchor="ctr"/>
          <a:lstStyle/>
          <a:p>
            <a:pPr algn="ctr"/>
            <a:r>
              <a:rPr kumimoji="1" lang="en-US" altLang="ja-JP" sz="1200" b="1" dirty="0">
                <a:solidFill>
                  <a:srgbClr val="276E99"/>
                </a:solidFill>
                <a:latin typeface="Meiryo UI" panose="020B0604030504040204" pitchFamily="50" charset="-128"/>
                <a:ea typeface="メイリオ" panose="020B0604030504040204" pitchFamily="50" charset="-128"/>
              </a:rPr>
              <a:t>to</a:t>
            </a:r>
            <a:r>
              <a:rPr lang="ja-JP" altLang="en-US" sz="1200" b="1" dirty="0">
                <a:solidFill>
                  <a:srgbClr val="276E99"/>
                </a:solidFill>
                <a:latin typeface="Meiryo UI" panose="020B0604030504040204" pitchFamily="50" charset="-128"/>
                <a:ea typeface="メイリオ" panose="020B0604030504040204" pitchFamily="50" charset="-128"/>
              </a:rPr>
              <a:t>△</a:t>
            </a:r>
            <a:endParaRPr kumimoji="1" lang="ja-JP" altLang="en-US" b="1" dirty="0">
              <a:solidFill>
                <a:srgbClr val="276E99"/>
              </a:solidFill>
              <a:latin typeface="Meiryo UI"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7DE76CE1-548A-D8E6-DC43-C99501A0E722}"/>
              </a:ext>
            </a:extLst>
          </p:cNvPr>
          <p:cNvSpPr/>
          <p:nvPr/>
        </p:nvSpPr>
        <p:spPr bwMode="auto">
          <a:xfrm>
            <a:off x="7164288" y="5661248"/>
            <a:ext cx="504056" cy="144016"/>
          </a:xfrm>
          <a:prstGeom prst="rect">
            <a:avLst/>
          </a:prstGeom>
          <a:noFill/>
          <a:ln w="9525" algn="ctr">
            <a:noFill/>
            <a:miter lim="800000"/>
            <a:headEnd/>
            <a:tailEnd/>
          </a:ln>
        </p:spPr>
        <p:txBody>
          <a:bodyPr wrap="none" lIns="74295" tIns="8890" rIns="74295" bIns="8890" rtlCol="0" anchor="ctr"/>
          <a:lstStyle/>
          <a:p>
            <a:pPr algn="ctr"/>
            <a:r>
              <a:rPr kumimoji="1" lang="en-US" altLang="ja-JP" sz="1200" b="1" dirty="0" err="1">
                <a:solidFill>
                  <a:srgbClr val="276E99"/>
                </a:solidFill>
                <a:latin typeface="Meiryo UI" panose="020B0604030504040204" pitchFamily="50" charset="-128"/>
                <a:ea typeface="メイリオ" panose="020B0604030504040204" pitchFamily="50" charset="-128"/>
              </a:rPr>
              <a:t>to</a:t>
            </a:r>
            <a:r>
              <a:rPr lang="en-US" altLang="ja-JP" b="1" dirty="0" err="1">
                <a:solidFill>
                  <a:srgbClr val="C7192F"/>
                </a:solidFill>
                <a:latin typeface="Meiryo UI" panose="020B0604030504040204" pitchFamily="50" charset="-128"/>
                <a:ea typeface="メイリオ" panose="020B0604030504040204" pitchFamily="50" charset="-128"/>
              </a:rPr>
              <a:t>B</a:t>
            </a:r>
            <a:endParaRPr kumimoji="1" lang="ja-JP" altLang="en-US" b="1" dirty="0">
              <a:solidFill>
                <a:srgbClr val="C7192F"/>
              </a:solidFill>
              <a:latin typeface="Meiryo UI"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19B5993A-A0A2-6727-BA76-629D774AFED7}"/>
              </a:ext>
            </a:extLst>
          </p:cNvPr>
          <p:cNvSpPr/>
          <p:nvPr/>
        </p:nvSpPr>
        <p:spPr bwMode="auto">
          <a:xfrm>
            <a:off x="8028384" y="5661248"/>
            <a:ext cx="504056" cy="144016"/>
          </a:xfrm>
          <a:prstGeom prst="rect">
            <a:avLst/>
          </a:prstGeom>
          <a:noFill/>
          <a:ln w="9525" algn="ctr">
            <a:noFill/>
            <a:miter lim="800000"/>
            <a:headEnd/>
            <a:tailEnd/>
          </a:ln>
        </p:spPr>
        <p:txBody>
          <a:bodyPr wrap="none" lIns="74295" tIns="8890" rIns="74295" bIns="8890" rtlCol="0" anchor="ctr"/>
          <a:lstStyle/>
          <a:p>
            <a:pPr algn="ctr"/>
            <a:r>
              <a:rPr kumimoji="1" lang="en-US" altLang="ja-JP" sz="1200" b="1" dirty="0">
                <a:solidFill>
                  <a:srgbClr val="276E99"/>
                </a:solidFill>
                <a:latin typeface="Meiryo UI" panose="020B0604030504040204" pitchFamily="50" charset="-128"/>
                <a:ea typeface="メイリオ" panose="020B0604030504040204" pitchFamily="50" charset="-128"/>
              </a:rPr>
              <a:t>to</a:t>
            </a:r>
            <a:r>
              <a:rPr kumimoji="1" lang="ja-JP" altLang="en-US" sz="1200" b="1" dirty="0">
                <a:solidFill>
                  <a:srgbClr val="276E99"/>
                </a:solidFill>
                <a:latin typeface="Meiryo UI" panose="020B0604030504040204" pitchFamily="50" charset="-128"/>
                <a:ea typeface="メイリオ" panose="020B0604030504040204" pitchFamily="50" charset="-128"/>
              </a:rPr>
              <a:t>□</a:t>
            </a:r>
            <a:endParaRPr kumimoji="1" lang="ja-JP" altLang="en-US" b="1" dirty="0">
              <a:solidFill>
                <a:srgbClr val="276E99"/>
              </a:solidFill>
              <a:latin typeface="Meiryo UI" panose="020B0604030504040204" pitchFamily="50" charset="-128"/>
              <a:ea typeface="メイリオ" panose="020B0604030504040204" pitchFamily="50" charset="-128"/>
            </a:endParaRPr>
          </a:p>
        </p:txBody>
      </p:sp>
      <p:pic>
        <p:nvPicPr>
          <p:cNvPr id="17" name="グラフィックス 16">
            <a:extLst>
              <a:ext uri="{FF2B5EF4-FFF2-40B4-BE49-F238E27FC236}">
                <a16:creationId xmlns:a16="http://schemas.microsoft.com/office/drawing/2014/main" id="{6C1AAF67-A3F8-3D54-4C22-EF0E3CF583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608" y="5229200"/>
            <a:ext cx="1321920" cy="1224000"/>
          </a:xfrm>
          <a:prstGeom prst="rect">
            <a:avLst/>
          </a:prstGeom>
        </p:spPr>
      </p:pic>
      <p:sp>
        <p:nvSpPr>
          <p:cNvPr id="18" name="円弧 17">
            <a:extLst>
              <a:ext uri="{FF2B5EF4-FFF2-40B4-BE49-F238E27FC236}">
                <a16:creationId xmlns:a16="http://schemas.microsoft.com/office/drawing/2014/main" id="{4960207A-8778-CBBF-19F1-608930ABBC2D}"/>
              </a:ext>
            </a:extLst>
          </p:cNvPr>
          <p:cNvSpPr/>
          <p:nvPr/>
        </p:nvSpPr>
        <p:spPr bwMode="auto">
          <a:xfrm>
            <a:off x="7596336" y="5216415"/>
            <a:ext cx="576064" cy="576064"/>
          </a:xfrm>
          <a:prstGeom prst="arc">
            <a:avLst>
              <a:gd name="adj1" fmla="val 12584864"/>
              <a:gd name="adj2" fmla="val 20208815"/>
            </a:avLst>
          </a:prstGeom>
          <a:noFill/>
          <a:ln w="38100" cap="flat" cmpd="sng" algn="ctr">
            <a:solidFill>
              <a:srgbClr val="C7192F"/>
            </a:solidFill>
            <a:prstDash val="solid"/>
            <a:round/>
            <a:headEnd type="none" w="med" len="med"/>
            <a:tailEnd type="triangle" w="med" len="med"/>
          </a:ln>
          <a:effectLst/>
        </p:spPr>
        <p:txBody>
          <a:bodyPr vert="eaVert"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9" name="円弧 18">
            <a:extLst>
              <a:ext uri="{FF2B5EF4-FFF2-40B4-BE49-F238E27FC236}">
                <a16:creationId xmlns:a16="http://schemas.microsoft.com/office/drawing/2014/main" id="{89667C0C-F8F1-1226-90A7-CDFCA9A49AF9}"/>
              </a:ext>
            </a:extLst>
          </p:cNvPr>
          <p:cNvSpPr/>
          <p:nvPr/>
        </p:nvSpPr>
        <p:spPr bwMode="auto">
          <a:xfrm flipH="1">
            <a:off x="6732240" y="5216415"/>
            <a:ext cx="576064" cy="576064"/>
          </a:xfrm>
          <a:prstGeom prst="arc">
            <a:avLst>
              <a:gd name="adj1" fmla="val 12584864"/>
              <a:gd name="adj2" fmla="val 20208815"/>
            </a:avLst>
          </a:prstGeom>
          <a:noFill/>
          <a:ln w="38100" cap="flat" cmpd="sng" algn="ctr">
            <a:solidFill>
              <a:srgbClr val="C7192F"/>
            </a:solidFill>
            <a:prstDash val="solid"/>
            <a:round/>
            <a:headEnd type="none" w="med" len="med"/>
            <a:tailEnd type="triangle" w="med" len="med"/>
          </a:ln>
          <a:effectLst/>
        </p:spPr>
        <p:txBody>
          <a:bodyPr vert="eaVert"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3594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dirty="0">
                <a:latin typeface="+mj-ea"/>
              </a:rPr>
              <a:t>添付ファイル間違いによる誤送信の場合</a:t>
            </a:r>
          </a:p>
        </p:txBody>
      </p:sp>
      <p:graphicFrame>
        <p:nvGraphicFramePr>
          <p:cNvPr id="3" name="コンテンツ プレースホルダー 2">
            <a:extLst>
              <a:ext uri="{FF2B5EF4-FFF2-40B4-BE49-F238E27FC236}">
                <a16:creationId xmlns:a16="http://schemas.microsoft.com/office/drawing/2014/main" id="{A2111513-F7DC-424B-B82B-8DC0ADBFA1AC}"/>
              </a:ext>
            </a:extLst>
          </p:cNvPr>
          <p:cNvGraphicFramePr>
            <a:graphicFrameLocks noGrp="1"/>
          </p:cNvGraphicFramePr>
          <p:nvPr>
            <p:ph idx="1"/>
            <p:extLst>
              <p:ext uri="{D42A27DB-BD31-4B8C-83A1-F6EECF244321}">
                <p14:modId xmlns:p14="http://schemas.microsoft.com/office/powerpoint/2010/main" val="1016068552"/>
              </p:ext>
            </p:extLst>
          </p:nvPr>
        </p:nvGraphicFramePr>
        <p:xfrm>
          <a:off x="457198" y="870669"/>
          <a:ext cx="8229600" cy="4884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a:extLst>
              <a:ext uri="{FF2B5EF4-FFF2-40B4-BE49-F238E27FC236}">
                <a16:creationId xmlns:a16="http://schemas.microsoft.com/office/drawing/2014/main" id="{5EA59966-FB42-4951-B093-8BF76FFF203A}"/>
              </a:ext>
            </a:extLst>
          </p:cNvPr>
          <p:cNvSpPr>
            <a:spLocks noGrp="1"/>
          </p:cNvSpPr>
          <p:nvPr>
            <p:ph type="sldNum" sz="quarter" idx="10"/>
          </p:nvPr>
        </p:nvSpPr>
        <p:spPr/>
        <p:txBody>
          <a:bodyPr/>
          <a:lstStyle/>
          <a:p>
            <a:pPr algn="r"/>
            <a:fld id="{0FF54DE5-C571-48E8-A5BC-B369434E2F44}" type="slidenum">
              <a:rPr lang="en-US" altLang="ja-JP" smtClean="0"/>
              <a:pPr algn="r"/>
              <a:t>15</a:t>
            </a:fld>
            <a:endParaRPr lang="ja-JP" altLang="en-US" dirty="0"/>
          </a:p>
        </p:txBody>
      </p:sp>
      <p:sp>
        <p:nvSpPr>
          <p:cNvPr id="6" name="テキスト ボックス 5">
            <a:extLst>
              <a:ext uri="{FF2B5EF4-FFF2-40B4-BE49-F238E27FC236}">
                <a16:creationId xmlns:a16="http://schemas.microsoft.com/office/drawing/2014/main" id="{9EAF4262-0987-4988-A92B-4EB9A2CB477C}"/>
              </a:ext>
            </a:extLst>
          </p:cNvPr>
          <p:cNvSpPr txBox="1"/>
          <p:nvPr/>
        </p:nvSpPr>
        <p:spPr bwMode="auto">
          <a:xfrm>
            <a:off x="1190170" y="5793924"/>
            <a:ext cx="7496627" cy="6984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rmAutofit fontScale="85000" lnSpcReduction="10000"/>
          </a:bodyPr>
          <a:lstStyle/>
          <a:p>
            <a:pPr algn="ctr"/>
            <a:r>
              <a:rPr kumimoji="1" lang="ja-JP" altLang="en-US" sz="2400" dirty="0">
                <a:solidFill>
                  <a:schemeClr val="tx1"/>
                </a:solidFill>
                <a:latin typeface="+mn-ea"/>
                <a:ea typeface="+mn-ea"/>
              </a:rPr>
              <a:t>メール送信時に、添付ファイルの内容までは確認していない。</a:t>
            </a:r>
            <a:endParaRPr lang="en-US" altLang="ja-JP" sz="2400" dirty="0">
              <a:latin typeface="+mn-ea"/>
              <a:ea typeface="+mn-ea"/>
            </a:endParaRPr>
          </a:p>
        </p:txBody>
      </p:sp>
      <p:pic>
        <p:nvPicPr>
          <p:cNvPr id="7" name="グラフィックス 6">
            <a:extLst>
              <a:ext uri="{FF2B5EF4-FFF2-40B4-BE49-F238E27FC236}">
                <a16:creationId xmlns:a16="http://schemas.microsoft.com/office/drawing/2014/main" id="{186B81F9-401E-5D62-624F-C97F9C06F3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6602" y="5834697"/>
            <a:ext cx="791062" cy="732465"/>
          </a:xfrm>
          <a:prstGeom prst="rect">
            <a:avLst/>
          </a:prstGeom>
        </p:spPr>
      </p:pic>
    </p:spTree>
    <p:extLst>
      <p:ext uri="{BB962C8B-B14F-4D97-AF65-F5344CB8AC3E}">
        <p14:creationId xmlns:p14="http://schemas.microsoft.com/office/powerpoint/2010/main" val="86773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05E36B8-9E44-4E5E-8B57-83B722947DBD}"/>
              </a:ext>
            </a:extLst>
          </p:cNvPr>
          <p:cNvSpPr>
            <a:spLocks noGrp="1"/>
          </p:cNvSpPr>
          <p:nvPr>
            <p:ph type="title"/>
          </p:nvPr>
        </p:nvSpPr>
        <p:spPr/>
        <p:txBody>
          <a:bodyPr/>
          <a:lstStyle/>
          <a:p>
            <a:r>
              <a:rPr lang="ja-JP" altLang="en-US" sz="3050" dirty="0"/>
              <a:t>メールアドレス間違いによる誤送信の例（</a:t>
            </a:r>
            <a:r>
              <a:rPr lang="ja-JP" altLang="en-US" sz="3050" dirty="0">
                <a:latin typeface="Meiryo UI" panose="020B0604030504040204" pitchFamily="50" charset="-128"/>
                <a:ea typeface="Meiryo UI" panose="020B0604030504040204" pitchFamily="50" charset="-128"/>
              </a:rPr>
              <a:t>１）</a:t>
            </a:r>
            <a:endParaRPr lang="ja-JP" altLang="en-US" sz="3050" dirty="0"/>
          </a:p>
        </p:txBody>
      </p:sp>
      <p:graphicFrame>
        <p:nvGraphicFramePr>
          <p:cNvPr id="3" name="コンテンツ プレースホルダー 2">
            <a:extLst>
              <a:ext uri="{FF2B5EF4-FFF2-40B4-BE49-F238E27FC236}">
                <a16:creationId xmlns:a16="http://schemas.microsoft.com/office/drawing/2014/main" id="{A2111513-F7DC-424B-B82B-8DC0ADBFA1AC}"/>
              </a:ext>
            </a:extLst>
          </p:cNvPr>
          <p:cNvGraphicFramePr>
            <a:graphicFrameLocks noGrp="1"/>
          </p:cNvGraphicFramePr>
          <p:nvPr>
            <p:ph idx="1"/>
            <p:extLst>
              <p:ext uri="{D42A27DB-BD31-4B8C-83A1-F6EECF244321}">
                <p14:modId xmlns:p14="http://schemas.microsoft.com/office/powerpoint/2010/main" val="3719743017"/>
              </p:ext>
            </p:extLst>
          </p:nvPr>
        </p:nvGraphicFramePr>
        <p:xfrm>
          <a:off x="457200" y="1226373"/>
          <a:ext cx="8229600" cy="526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a:extLst>
              <a:ext uri="{FF2B5EF4-FFF2-40B4-BE49-F238E27FC236}">
                <a16:creationId xmlns:a16="http://schemas.microsoft.com/office/drawing/2014/main" id="{49EF2A50-E333-44ED-B082-66BB2472081F}"/>
              </a:ext>
            </a:extLst>
          </p:cNvPr>
          <p:cNvSpPr>
            <a:spLocks noGrp="1"/>
          </p:cNvSpPr>
          <p:nvPr>
            <p:ph type="sldNum" sz="quarter" idx="10"/>
          </p:nvPr>
        </p:nvSpPr>
        <p:spPr/>
        <p:txBody>
          <a:bodyPr/>
          <a:lstStyle/>
          <a:p>
            <a:pPr algn="r"/>
            <a:fld id="{0FF54DE5-C571-48E8-A5BC-B369434E2F44}" type="slidenum">
              <a:rPr lang="en-US" altLang="ja-JP" smtClean="0"/>
              <a:pPr algn="r"/>
              <a:t>16</a:t>
            </a:fld>
            <a:endParaRPr lang="ja-JP" altLang="en-US" dirty="0"/>
          </a:p>
        </p:txBody>
      </p:sp>
    </p:spTree>
    <p:extLst>
      <p:ext uri="{BB962C8B-B14F-4D97-AF65-F5344CB8AC3E}">
        <p14:creationId xmlns:p14="http://schemas.microsoft.com/office/powerpoint/2010/main" val="21409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sz="3050" dirty="0"/>
              <a:t>メールアドレス間違いによる誤送信の例（</a:t>
            </a:r>
            <a:r>
              <a:rPr lang="ja-JP" altLang="en-US" sz="3050" dirty="0">
                <a:latin typeface="Meiryo UI" panose="020B0604030504040204" pitchFamily="50" charset="-128"/>
                <a:ea typeface="Meiryo UI" panose="020B0604030504040204" pitchFamily="50" charset="-128"/>
              </a:rPr>
              <a:t>２）</a:t>
            </a:r>
          </a:p>
        </p:txBody>
      </p:sp>
      <p:graphicFrame>
        <p:nvGraphicFramePr>
          <p:cNvPr id="3" name="コンテンツ プレースホルダー 2">
            <a:extLst>
              <a:ext uri="{FF2B5EF4-FFF2-40B4-BE49-F238E27FC236}">
                <a16:creationId xmlns:a16="http://schemas.microsoft.com/office/drawing/2014/main" id="{A2111513-F7DC-424B-B82B-8DC0ADBFA1AC}"/>
              </a:ext>
            </a:extLst>
          </p:cNvPr>
          <p:cNvGraphicFramePr>
            <a:graphicFrameLocks noGrp="1"/>
          </p:cNvGraphicFramePr>
          <p:nvPr>
            <p:ph idx="1"/>
            <p:extLst>
              <p:ext uri="{D42A27DB-BD31-4B8C-83A1-F6EECF244321}">
                <p14:modId xmlns:p14="http://schemas.microsoft.com/office/powerpoint/2010/main" val="2408431497"/>
              </p:ext>
            </p:extLst>
          </p:nvPr>
        </p:nvGraphicFramePr>
        <p:xfrm>
          <a:off x="457198" y="900571"/>
          <a:ext cx="8229600" cy="4884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a:extLst>
              <a:ext uri="{FF2B5EF4-FFF2-40B4-BE49-F238E27FC236}">
                <a16:creationId xmlns:a16="http://schemas.microsoft.com/office/drawing/2014/main" id="{49EF2A50-E333-44ED-B082-66BB2472081F}"/>
              </a:ext>
            </a:extLst>
          </p:cNvPr>
          <p:cNvSpPr>
            <a:spLocks noGrp="1"/>
          </p:cNvSpPr>
          <p:nvPr>
            <p:ph type="sldNum" sz="quarter" idx="10"/>
          </p:nvPr>
        </p:nvSpPr>
        <p:spPr/>
        <p:txBody>
          <a:bodyPr/>
          <a:lstStyle/>
          <a:p>
            <a:pPr algn="r"/>
            <a:fld id="{0FF54DE5-C571-48E8-A5BC-B369434E2F44}" type="slidenum">
              <a:rPr lang="en-US" altLang="ja-JP" smtClean="0"/>
              <a:pPr algn="r"/>
              <a:t>17</a:t>
            </a:fld>
            <a:endParaRPr lang="ja-JP" altLang="en-US" dirty="0"/>
          </a:p>
        </p:txBody>
      </p:sp>
      <p:sp>
        <p:nvSpPr>
          <p:cNvPr id="6" name="テキスト ボックス 5">
            <a:extLst>
              <a:ext uri="{FF2B5EF4-FFF2-40B4-BE49-F238E27FC236}">
                <a16:creationId xmlns:a16="http://schemas.microsoft.com/office/drawing/2014/main" id="{A0ECDEEC-0D72-4B29-8C3A-3B8389E3E503}"/>
              </a:ext>
            </a:extLst>
          </p:cNvPr>
          <p:cNvSpPr txBox="1"/>
          <p:nvPr/>
        </p:nvSpPr>
        <p:spPr bwMode="auto">
          <a:xfrm>
            <a:off x="1320800" y="5793924"/>
            <a:ext cx="7365998" cy="6984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rmAutofit fontScale="92500"/>
          </a:bodyPr>
          <a:lstStyle/>
          <a:p>
            <a:r>
              <a:rPr lang="ja-JP" altLang="en-US" sz="2400" dirty="0">
                <a:solidFill>
                  <a:schemeClr val="tx1"/>
                </a:solidFill>
                <a:latin typeface="+mn-ea"/>
              </a:rPr>
              <a:t>誤操作・うっかりミスは、誰でも起こす可能性がある。</a:t>
            </a:r>
            <a:endParaRPr lang="en-US" altLang="ja-JP" sz="2400" dirty="0">
              <a:latin typeface="+mn-ea"/>
              <a:ea typeface="+mn-ea"/>
            </a:endParaRPr>
          </a:p>
        </p:txBody>
      </p:sp>
      <p:pic>
        <p:nvPicPr>
          <p:cNvPr id="9" name="グラフィックス 8">
            <a:extLst>
              <a:ext uri="{FF2B5EF4-FFF2-40B4-BE49-F238E27FC236}">
                <a16:creationId xmlns:a16="http://schemas.microsoft.com/office/drawing/2014/main" id="{6AC9482A-D604-79B1-105D-449C1911CC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6602" y="5834697"/>
            <a:ext cx="791062" cy="732465"/>
          </a:xfrm>
          <a:prstGeom prst="rect">
            <a:avLst/>
          </a:prstGeom>
        </p:spPr>
      </p:pic>
    </p:spTree>
    <p:extLst>
      <p:ext uri="{BB962C8B-B14F-4D97-AF65-F5344CB8AC3E}">
        <p14:creationId xmlns:p14="http://schemas.microsoft.com/office/powerpoint/2010/main" val="380476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6A591CD-1633-4AD0-A354-626C3194DFD9}"/>
              </a:ext>
            </a:extLst>
          </p:cNvPr>
          <p:cNvSpPr>
            <a:spLocks noGrp="1"/>
          </p:cNvSpPr>
          <p:nvPr>
            <p:ph type="ctrTitle"/>
          </p:nvPr>
        </p:nvSpPr>
        <p:spPr/>
        <p:txBody>
          <a:bodyPr/>
          <a:lstStyle/>
          <a:p>
            <a:r>
              <a:rPr kumimoji="1" lang="ja-JP" altLang="en-US" dirty="0">
                <a:latin typeface="+mj-ea"/>
              </a:rPr>
              <a:t>気をつけましょう、こんな時こんなこと</a:t>
            </a:r>
          </a:p>
        </p:txBody>
      </p:sp>
      <p:sp>
        <p:nvSpPr>
          <p:cNvPr id="4" name="スライド番号プレースホルダー 3">
            <a:extLst>
              <a:ext uri="{FF2B5EF4-FFF2-40B4-BE49-F238E27FC236}">
                <a16:creationId xmlns:a16="http://schemas.microsoft.com/office/drawing/2014/main" id="{EE13008E-489E-407A-B231-673AD67C7271}"/>
              </a:ext>
            </a:extLst>
          </p:cNvPr>
          <p:cNvSpPr>
            <a:spLocks noGrp="1"/>
          </p:cNvSpPr>
          <p:nvPr>
            <p:ph type="sldNum" sz="quarter" idx="10"/>
          </p:nvPr>
        </p:nvSpPr>
        <p:spPr/>
        <p:txBody>
          <a:bodyPr/>
          <a:lstStyle/>
          <a:p>
            <a:pPr algn="r"/>
            <a:fld id="{0FF54DE5-C571-48E8-A5BC-B369434E2F44}" type="slidenum">
              <a:rPr lang="en-US" altLang="ja-JP" smtClean="0"/>
              <a:pPr algn="r"/>
              <a:t>18</a:t>
            </a:fld>
            <a:endParaRPr lang="ja-JP" altLang="en-US" dirty="0"/>
          </a:p>
        </p:txBody>
      </p:sp>
    </p:spTree>
    <p:extLst>
      <p:ext uri="{BB962C8B-B14F-4D97-AF65-F5344CB8AC3E}">
        <p14:creationId xmlns:p14="http://schemas.microsoft.com/office/powerpoint/2010/main" val="19973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latin typeface="+mj-ea"/>
              </a:rPr>
              <a:t>気をつけましょう、こんな時</a:t>
            </a:r>
          </a:p>
        </p:txBody>
      </p:sp>
      <p:sp>
        <p:nvSpPr>
          <p:cNvPr id="6" name="コンテンツ プレースホルダー 5">
            <a:extLst>
              <a:ext uri="{FF2B5EF4-FFF2-40B4-BE49-F238E27FC236}">
                <a16:creationId xmlns:a16="http://schemas.microsoft.com/office/drawing/2014/main" id="{C4987724-8B71-4856-A0A2-41DEE94518B9}"/>
              </a:ext>
            </a:extLst>
          </p:cNvPr>
          <p:cNvSpPr>
            <a:spLocks noGrp="1"/>
          </p:cNvSpPr>
          <p:nvPr>
            <p:ph idx="1"/>
          </p:nvPr>
        </p:nvSpPr>
        <p:spPr/>
        <p:txBody>
          <a:bodyPr/>
          <a:lstStyle/>
          <a:p>
            <a:r>
              <a:rPr lang="ja-JP" altLang="en-US" sz="2600" dirty="0">
                <a:latin typeface="+mn-ea"/>
              </a:rPr>
              <a:t>同時に複数の作業を行っている時</a:t>
            </a:r>
          </a:p>
          <a:p>
            <a:r>
              <a:rPr lang="ja-JP" altLang="en-US" sz="2600" dirty="0">
                <a:latin typeface="+mn-ea"/>
              </a:rPr>
              <a:t>時間に余裕がない時</a:t>
            </a:r>
            <a:r>
              <a:rPr lang="ja-JP" altLang="en-US" sz="2000" dirty="0">
                <a:latin typeface="+mn-ea"/>
              </a:rPr>
              <a:t>（業務多忙、終業時間間際、納期間際）</a:t>
            </a:r>
            <a:endParaRPr lang="en-US" altLang="ja-JP" sz="2600" dirty="0">
              <a:latin typeface="+mn-ea"/>
            </a:endParaRPr>
          </a:p>
          <a:p>
            <a:r>
              <a:rPr lang="ja-JP" altLang="en-US" sz="2600" dirty="0">
                <a:latin typeface="+mn-ea"/>
              </a:rPr>
              <a:t>既送信メールを再利用して、メール本文を作成する時</a:t>
            </a:r>
            <a:endParaRPr lang="en-US" altLang="ja-JP" sz="2600" dirty="0">
              <a:latin typeface="+mn-ea"/>
            </a:endParaRPr>
          </a:p>
          <a:p>
            <a:r>
              <a:rPr lang="ja-JP" altLang="en-US" sz="2600" dirty="0">
                <a:latin typeface="+mn-ea"/>
              </a:rPr>
              <a:t>同時に複数のメール本文を作成する時</a:t>
            </a:r>
          </a:p>
          <a:p>
            <a:r>
              <a:rPr lang="ja-JP" altLang="en-US" sz="2600" dirty="0">
                <a:latin typeface="+mn-ea"/>
              </a:rPr>
              <a:t>メールを一括送信する時</a:t>
            </a:r>
          </a:p>
          <a:p>
            <a:r>
              <a:rPr lang="ja-JP" altLang="en-US" sz="2600" dirty="0">
                <a:latin typeface="+mn-ea"/>
              </a:rPr>
              <a:t>紙の書類から転記する時</a:t>
            </a:r>
          </a:p>
        </p:txBody>
      </p:sp>
      <p:sp>
        <p:nvSpPr>
          <p:cNvPr id="5" name="スライド番号プレースホルダー 4">
            <a:extLst>
              <a:ext uri="{FF2B5EF4-FFF2-40B4-BE49-F238E27FC236}">
                <a16:creationId xmlns:a16="http://schemas.microsoft.com/office/drawing/2014/main" id="{34F9F0E5-F957-4731-AF0C-6A8FC08B224C}"/>
              </a:ext>
            </a:extLst>
          </p:cNvPr>
          <p:cNvSpPr>
            <a:spLocks noGrp="1"/>
          </p:cNvSpPr>
          <p:nvPr>
            <p:ph type="sldNum" sz="quarter" idx="10"/>
          </p:nvPr>
        </p:nvSpPr>
        <p:spPr/>
        <p:txBody>
          <a:bodyPr/>
          <a:lstStyle/>
          <a:p>
            <a:pPr algn="r"/>
            <a:fld id="{0FF54DE5-C571-48E8-A5BC-B369434E2F44}" type="slidenum">
              <a:rPr lang="en-US" altLang="ja-JP" smtClean="0"/>
              <a:pPr algn="r"/>
              <a:t>19</a:t>
            </a:fld>
            <a:endParaRPr lang="ja-JP" altLang="en-US" dirty="0"/>
          </a:p>
        </p:txBody>
      </p:sp>
      <p:sp>
        <p:nvSpPr>
          <p:cNvPr id="12" name="テキスト ボックス 11">
            <a:extLst>
              <a:ext uri="{FF2B5EF4-FFF2-40B4-BE49-F238E27FC236}">
                <a16:creationId xmlns:a16="http://schemas.microsoft.com/office/drawing/2014/main" id="{BDC262C7-06B6-88FB-F5D1-D83DB8167026}"/>
              </a:ext>
            </a:extLst>
          </p:cNvPr>
          <p:cNvSpPr txBox="1"/>
          <p:nvPr/>
        </p:nvSpPr>
        <p:spPr bwMode="auto">
          <a:xfrm>
            <a:off x="2123728" y="4930033"/>
            <a:ext cx="4104456" cy="155785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Autofit/>
          </a:bodyPr>
          <a:lstStyle/>
          <a:p>
            <a:pPr algn="ctr"/>
            <a:r>
              <a:rPr lang="ja-JP" altLang="en-US" sz="2200" dirty="0">
                <a:solidFill>
                  <a:schemeClr val="tx1"/>
                </a:solidFill>
                <a:latin typeface="+mn-ea"/>
              </a:rPr>
              <a:t>余裕がないからといって、</a:t>
            </a:r>
            <a:endParaRPr lang="en-US" altLang="ja-JP" sz="2200" dirty="0">
              <a:solidFill>
                <a:schemeClr val="tx1"/>
              </a:solidFill>
              <a:latin typeface="+mn-ea"/>
            </a:endParaRPr>
          </a:p>
          <a:p>
            <a:pPr algn="ctr"/>
            <a:r>
              <a:rPr lang="ja-JP" altLang="en-US" sz="2200" dirty="0">
                <a:solidFill>
                  <a:schemeClr val="tx1"/>
                </a:solidFill>
                <a:latin typeface="+mn-ea"/>
              </a:rPr>
              <a:t>手順を省略していませんか？</a:t>
            </a:r>
            <a:endParaRPr lang="en-US" altLang="ja-JP" sz="2200" dirty="0">
              <a:solidFill>
                <a:schemeClr val="tx1"/>
              </a:solidFill>
              <a:latin typeface="+mn-ea"/>
            </a:endParaRPr>
          </a:p>
          <a:p>
            <a:pPr algn="ctr"/>
            <a:r>
              <a:rPr lang="ja-JP" altLang="en-US" sz="2200" dirty="0">
                <a:solidFill>
                  <a:schemeClr val="tx1"/>
                </a:solidFill>
                <a:latin typeface="+mn-ea"/>
              </a:rPr>
              <a:t>メール送信の作業に</a:t>
            </a:r>
            <a:endParaRPr lang="en-US" altLang="ja-JP" sz="2200" dirty="0">
              <a:solidFill>
                <a:schemeClr val="tx1"/>
              </a:solidFill>
              <a:latin typeface="+mn-ea"/>
            </a:endParaRPr>
          </a:p>
          <a:p>
            <a:pPr algn="ctr"/>
            <a:r>
              <a:rPr lang="ja-JP" altLang="en-US" sz="2200" dirty="0">
                <a:solidFill>
                  <a:schemeClr val="tx1"/>
                </a:solidFill>
                <a:latin typeface="+mn-ea"/>
              </a:rPr>
              <a:t>集中できていますか？</a:t>
            </a:r>
            <a:endParaRPr lang="en-US" altLang="ja-JP" sz="2200" dirty="0">
              <a:solidFill>
                <a:schemeClr val="tx1"/>
              </a:solidFill>
              <a:latin typeface="+mn-ea"/>
            </a:endParaRPr>
          </a:p>
        </p:txBody>
      </p:sp>
      <p:sp>
        <p:nvSpPr>
          <p:cNvPr id="13" name="テキスト ボックス 12">
            <a:extLst>
              <a:ext uri="{FF2B5EF4-FFF2-40B4-BE49-F238E27FC236}">
                <a16:creationId xmlns:a16="http://schemas.microsoft.com/office/drawing/2014/main" id="{EEE4B3F4-DC00-25C3-B7A2-D46B8E4F8DE5}"/>
              </a:ext>
            </a:extLst>
          </p:cNvPr>
          <p:cNvSpPr txBox="1"/>
          <p:nvPr/>
        </p:nvSpPr>
        <p:spPr bwMode="auto">
          <a:xfrm>
            <a:off x="5191606" y="3489309"/>
            <a:ext cx="3465317" cy="1368152"/>
          </a:xfrm>
          <a:prstGeom prst="cloudCallout">
            <a:avLst>
              <a:gd name="adj1" fmla="val 12869"/>
              <a:gd name="adj2" fmla="val 70392"/>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Autofit/>
          </a:bodyPr>
          <a:lstStyle/>
          <a:p>
            <a:pPr algn="ctr"/>
            <a:r>
              <a:rPr lang="ja-JP" altLang="en-US" sz="1400" dirty="0">
                <a:solidFill>
                  <a:schemeClr val="tx1"/>
                </a:solidFill>
                <a:latin typeface="+mn-ea"/>
              </a:rPr>
              <a:t>間に合わない！</a:t>
            </a:r>
            <a:endParaRPr lang="en-US" altLang="ja-JP" sz="1400" dirty="0">
              <a:solidFill>
                <a:schemeClr val="tx1"/>
              </a:solidFill>
              <a:latin typeface="+mn-ea"/>
            </a:endParaRPr>
          </a:p>
          <a:p>
            <a:pPr algn="ctr"/>
            <a:r>
              <a:rPr lang="ja-JP" altLang="en-US" sz="1400" dirty="0">
                <a:solidFill>
                  <a:schemeClr val="tx1"/>
                </a:solidFill>
                <a:latin typeface="+mn-ea"/>
              </a:rPr>
              <a:t>ダブルチェックなしで</a:t>
            </a:r>
            <a:endParaRPr lang="en-US" altLang="ja-JP" sz="1400" dirty="0">
              <a:solidFill>
                <a:schemeClr val="tx1"/>
              </a:solidFill>
              <a:latin typeface="+mn-ea"/>
            </a:endParaRPr>
          </a:p>
          <a:p>
            <a:pPr algn="ctr"/>
            <a:r>
              <a:rPr lang="ja-JP" altLang="en-US" sz="1400" dirty="0">
                <a:solidFill>
                  <a:schemeClr val="tx1"/>
                </a:solidFill>
                <a:latin typeface="+mn-ea"/>
              </a:rPr>
              <a:t>送っちゃえ！</a:t>
            </a:r>
            <a:endParaRPr lang="en-US" altLang="ja-JP" sz="1400" dirty="0">
              <a:latin typeface="+mn-ea"/>
              <a:ea typeface="+mn-ea"/>
            </a:endParaRPr>
          </a:p>
        </p:txBody>
      </p:sp>
      <p:pic>
        <p:nvPicPr>
          <p:cNvPr id="14" name="グラフィックス 13">
            <a:extLst>
              <a:ext uri="{FF2B5EF4-FFF2-40B4-BE49-F238E27FC236}">
                <a16:creationId xmlns:a16="http://schemas.microsoft.com/office/drawing/2014/main" id="{51B58FDC-45D0-A3F2-C5D5-DD49154711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52" y="5259919"/>
            <a:ext cx="1374084" cy="1269497"/>
          </a:xfrm>
          <a:prstGeom prst="rect">
            <a:avLst/>
          </a:prstGeom>
        </p:spPr>
      </p:pic>
      <p:pic>
        <p:nvPicPr>
          <p:cNvPr id="15" name="グラフィックス 14">
            <a:extLst>
              <a:ext uri="{FF2B5EF4-FFF2-40B4-BE49-F238E27FC236}">
                <a16:creationId xmlns:a16="http://schemas.microsoft.com/office/drawing/2014/main" id="{9839C395-3A00-6ABF-0D59-A74837AEEF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6256" y="5043895"/>
            <a:ext cx="1614447" cy="1454858"/>
          </a:xfrm>
          <a:prstGeom prst="rect">
            <a:avLst/>
          </a:prstGeom>
        </p:spPr>
      </p:pic>
      <p:pic>
        <p:nvPicPr>
          <p:cNvPr id="16" name="グラフィックス 15">
            <a:extLst>
              <a:ext uri="{FF2B5EF4-FFF2-40B4-BE49-F238E27FC236}">
                <a16:creationId xmlns:a16="http://schemas.microsoft.com/office/drawing/2014/main" id="{8C2B5C3E-5005-C01C-CC15-D6236C36D1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88224" y="5043895"/>
            <a:ext cx="574229" cy="576064"/>
          </a:xfrm>
          <a:prstGeom prst="rect">
            <a:avLst/>
          </a:prstGeom>
        </p:spPr>
      </p:pic>
      <p:grpSp>
        <p:nvGrpSpPr>
          <p:cNvPr id="17" name="グループ化 16">
            <a:extLst>
              <a:ext uri="{FF2B5EF4-FFF2-40B4-BE49-F238E27FC236}">
                <a16:creationId xmlns:a16="http://schemas.microsoft.com/office/drawing/2014/main" id="{546AF6C0-117D-54E2-429D-13C1BCC5C4C8}"/>
              </a:ext>
            </a:extLst>
          </p:cNvPr>
          <p:cNvGrpSpPr/>
          <p:nvPr/>
        </p:nvGrpSpPr>
        <p:grpSpPr>
          <a:xfrm>
            <a:off x="6804248" y="5763995"/>
            <a:ext cx="360000" cy="360000"/>
            <a:chOff x="6588244" y="5517252"/>
            <a:chExt cx="360000" cy="360000"/>
          </a:xfrm>
        </p:grpSpPr>
        <p:sp>
          <p:nvSpPr>
            <p:cNvPr id="18" name="楕円 17">
              <a:extLst>
                <a:ext uri="{FF2B5EF4-FFF2-40B4-BE49-F238E27FC236}">
                  <a16:creationId xmlns:a16="http://schemas.microsoft.com/office/drawing/2014/main" id="{BA512644-BDDB-BAE8-40C5-56AA54DC30B4}"/>
                </a:ext>
              </a:extLst>
            </p:cNvPr>
            <p:cNvSpPr/>
            <p:nvPr/>
          </p:nvSpPr>
          <p:spPr bwMode="auto">
            <a:xfrm>
              <a:off x="6588244" y="5517252"/>
              <a:ext cx="360000" cy="360000"/>
            </a:xfrm>
            <a:prstGeom prst="ellipse">
              <a:avLst/>
            </a:prstGeom>
            <a:solidFill>
              <a:schemeClr val="bg1"/>
            </a:solidFill>
            <a:ln w="9525" algn="ctr">
              <a:solidFill>
                <a:schemeClr val="bg1"/>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9" name="グラフィックス 18">
              <a:extLst>
                <a:ext uri="{FF2B5EF4-FFF2-40B4-BE49-F238E27FC236}">
                  <a16:creationId xmlns:a16="http://schemas.microsoft.com/office/drawing/2014/main" id="{71912FDB-676B-6286-28C5-77314C9A75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06244" y="5535252"/>
              <a:ext cx="324000" cy="324000"/>
            </a:xfrm>
            <a:prstGeom prst="rect">
              <a:avLst/>
            </a:prstGeom>
          </p:spPr>
        </p:pic>
      </p:grpSp>
    </p:spTree>
    <p:extLst>
      <p:ext uri="{BB962C8B-B14F-4D97-AF65-F5344CB8AC3E}">
        <p14:creationId xmlns:p14="http://schemas.microsoft.com/office/powerpoint/2010/main" val="75805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67D6A-24FC-4847-AA03-7A525F27AF38}"/>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D8360DD3-D6BD-4761-BC59-61BE7B20E720}"/>
              </a:ext>
            </a:extLst>
          </p:cNvPr>
          <p:cNvSpPr>
            <a:spLocks noGrp="1"/>
          </p:cNvSpPr>
          <p:nvPr>
            <p:ph idx="1"/>
          </p:nvPr>
        </p:nvSpPr>
        <p:spPr/>
        <p:txBody>
          <a:bodyPr/>
          <a:lstStyle/>
          <a:p>
            <a:r>
              <a:rPr kumimoji="1" lang="ja-JP" altLang="en-US" sz="3200" dirty="0"/>
              <a:t>はじめに</a:t>
            </a:r>
            <a:endParaRPr kumimoji="1" lang="en-US" altLang="ja-JP" sz="3200" dirty="0"/>
          </a:p>
          <a:p>
            <a:r>
              <a:rPr kumimoji="1" lang="ja-JP" altLang="en-US" sz="3200" dirty="0"/>
              <a:t>メール誤送信を防ごう</a:t>
            </a:r>
            <a:endParaRPr kumimoji="1" lang="en-US" altLang="ja-JP" sz="3200" dirty="0"/>
          </a:p>
          <a:p>
            <a:pPr lvl="1"/>
            <a:r>
              <a:rPr kumimoji="1" lang="ja-JP" altLang="en-US" sz="2800" dirty="0"/>
              <a:t>事故事例のご紹介</a:t>
            </a:r>
            <a:endParaRPr kumimoji="1" lang="en-US" altLang="ja-JP" sz="2800" dirty="0"/>
          </a:p>
          <a:p>
            <a:pPr lvl="1"/>
            <a:r>
              <a:rPr kumimoji="1" lang="ja-JP" altLang="en-US" sz="2800" dirty="0"/>
              <a:t>事故の発生状況と原因</a:t>
            </a:r>
            <a:endParaRPr kumimoji="1" lang="en-US" altLang="ja-JP" sz="2800" dirty="0"/>
          </a:p>
          <a:p>
            <a:pPr lvl="1"/>
            <a:r>
              <a:rPr kumimoji="1" lang="ja-JP" altLang="en-US" sz="2800" dirty="0"/>
              <a:t>防止策例のご紹介</a:t>
            </a:r>
            <a:endParaRPr kumimoji="1" lang="en-US" altLang="ja-JP" sz="2800" dirty="0"/>
          </a:p>
          <a:p>
            <a:r>
              <a:rPr kumimoji="1" lang="ja-JP" altLang="en-US" sz="3200" dirty="0"/>
              <a:t>まとめ</a:t>
            </a:r>
            <a:endParaRPr kumimoji="1" lang="en-US" altLang="ja-JP" sz="3200" dirty="0"/>
          </a:p>
          <a:p>
            <a:pPr lvl="1"/>
            <a:r>
              <a:rPr lang="ja-JP" altLang="en-US" sz="2800" dirty="0"/>
              <a:t>自社のルールを確認しましょう</a:t>
            </a:r>
            <a:endParaRPr lang="en-US" altLang="ja-JP" sz="2800" dirty="0"/>
          </a:p>
          <a:p>
            <a:pPr lvl="1"/>
            <a:r>
              <a:rPr kumimoji="1" lang="ja-JP" altLang="en-US" sz="2800" dirty="0"/>
              <a:t>万が一事故が発生した場合には・・・</a:t>
            </a:r>
            <a:endParaRPr kumimoji="1" lang="en-US" altLang="ja-JP" sz="2800" dirty="0"/>
          </a:p>
          <a:p>
            <a:pPr lvl="1"/>
            <a:r>
              <a:rPr lang="ja-JP" altLang="en-US" sz="2800" dirty="0"/>
              <a:t>参考情報</a:t>
            </a:r>
            <a:endParaRPr kumimoji="1" lang="ja-JP" altLang="en-US" sz="2800" dirty="0"/>
          </a:p>
        </p:txBody>
      </p:sp>
      <p:sp>
        <p:nvSpPr>
          <p:cNvPr id="4" name="スライド番号プレースホルダー 3">
            <a:extLst>
              <a:ext uri="{FF2B5EF4-FFF2-40B4-BE49-F238E27FC236}">
                <a16:creationId xmlns:a16="http://schemas.microsoft.com/office/drawing/2014/main" id="{3C47DF35-CB6C-4701-97D5-607FE3D38532}"/>
              </a:ext>
            </a:extLst>
          </p:cNvPr>
          <p:cNvSpPr>
            <a:spLocks noGrp="1"/>
          </p:cNvSpPr>
          <p:nvPr>
            <p:ph type="sldNum" sz="quarter" idx="10"/>
          </p:nvPr>
        </p:nvSpPr>
        <p:spPr/>
        <p:txBody>
          <a:bodyPr/>
          <a:lstStyle/>
          <a:p>
            <a:pPr algn="r"/>
            <a:fld id="{0FF54DE5-C571-48E8-A5BC-B369434E2F44}" type="slidenum">
              <a:rPr lang="en-US" altLang="ja-JP" smtClean="0"/>
              <a:pPr algn="r"/>
              <a:t>2</a:t>
            </a:fld>
            <a:endParaRPr lang="ja-JP" altLang="en-US" dirty="0"/>
          </a:p>
        </p:txBody>
      </p:sp>
    </p:spTree>
    <p:extLst>
      <p:ext uri="{BB962C8B-B14F-4D97-AF65-F5344CB8AC3E}">
        <p14:creationId xmlns:p14="http://schemas.microsoft.com/office/powerpoint/2010/main" val="45616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気をつけましょう、こんなこと</a:t>
            </a:r>
          </a:p>
        </p:txBody>
      </p:sp>
      <p:sp>
        <p:nvSpPr>
          <p:cNvPr id="6" name="コンテンツ プレースホルダー 5">
            <a:extLst>
              <a:ext uri="{FF2B5EF4-FFF2-40B4-BE49-F238E27FC236}">
                <a16:creationId xmlns:a16="http://schemas.microsoft.com/office/drawing/2014/main" id="{907B8815-464E-4006-8492-DB892DDDE128}"/>
              </a:ext>
            </a:extLst>
          </p:cNvPr>
          <p:cNvSpPr>
            <a:spLocks noGrp="1"/>
          </p:cNvSpPr>
          <p:nvPr>
            <p:ph idx="1"/>
          </p:nvPr>
        </p:nvSpPr>
        <p:spPr/>
        <p:txBody>
          <a:bodyPr/>
          <a:lstStyle/>
          <a:p>
            <a:r>
              <a:rPr lang="en-US" altLang="ja-JP" dirty="0">
                <a:latin typeface="+mn-ea"/>
              </a:rPr>
              <a:t>Excel</a:t>
            </a:r>
            <a:r>
              <a:rPr lang="ja-JP" altLang="en-US" dirty="0">
                <a:latin typeface="+mn-ea"/>
              </a:rPr>
              <a:t>ファイルでの複数シートの使い方</a:t>
            </a:r>
          </a:p>
          <a:p>
            <a:r>
              <a:rPr lang="ja-JP" altLang="en-US" dirty="0">
                <a:latin typeface="+mn-ea"/>
              </a:rPr>
              <a:t>ファイル名の付け方</a:t>
            </a:r>
            <a:endParaRPr lang="en-US" altLang="ja-JP" dirty="0">
              <a:latin typeface="+mn-ea"/>
            </a:endParaRPr>
          </a:p>
          <a:p>
            <a:r>
              <a:rPr lang="ja-JP" altLang="en-US" dirty="0">
                <a:latin typeface="+mn-ea"/>
              </a:rPr>
              <a:t>既存メールを再利用する際のコピー＆ペースト等の処理</a:t>
            </a:r>
            <a:endParaRPr lang="en-US" altLang="ja-JP" dirty="0">
              <a:latin typeface="+mn-ea"/>
            </a:endParaRPr>
          </a:p>
          <a:p>
            <a:r>
              <a:rPr lang="ja-JP" altLang="en-US" dirty="0">
                <a:latin typeface="+mn-ea"/>
              </a:rPr>
              <a:t>オートコンプリート機能で表示されるメールアドレスの選択</a:t>
            </a:r>
            <a:endParaRPr lang="en-US" altLang="ja-JP" dirty="0">
              <a:latin typeface="+mn-ea"/>
            </a:endParaRPr>
          </a:p>
          <a:p>
            <a:r>
              <a:rPr lang="ja-JP" altLang="en-US" dirty="0">
                <a:latin typeface="+mn-ea"/>
              </a:rPr>
              <a:t>類似したメールアドレスの誤選択</a:t>
            </a:r>
            <a:endParaRPr lang="en-US" altLang="ja-JP" dirty="0">
              <a:latin typeface="+mn-ea"/>
            </a:endParaRPr>
          </a:p>
          <a:p>
            <a:pPr lvl="1"/>
            <a:r>
              <a:rPr lang="ja-JP" altLang="en-US" sz="2123" dirty="0">
                <a:latin typeface="+mn-ea"/>
              </a:rPr>
              <a:t>同じ名字、似た名字、同じ頭文字　など</a:t>
            </a:r>
            <a:endParaRPr lang="en-US" altLang="ja-JP" sz="2123" dirty="0">
              <a:latin typeface="+mn-ea"/>
            </a:endParaRPr>
          </a:p>
          <a:p>
            <a:r>
              <a:rPr lang="ja-JP" altLang="en-US" dirty="0">
                <a:latin typeface="+mn-ea"/>
              </a:rPr>
              <a:t>ローマ字表記の誤り</a:t>
            </a:r>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a:p>
            <a:r>
              <a:rPr lang="ja-JP" altLang="en-US" dirty="0">
                <a:latin typeface="+mn-ea"/>
              </a:rPr>
              <a:t>似た文字・数字・記号を見誤っていないか</a:t>
            </a:r>
            <a:endParaRPr lang="en-US" altLang="ja-JP" dirty="0">
              <a:latin typeface="+mn-ea"/>
            </a:endParaRPr>
          </a:p>
          <a:p>
            <a:endParaRPr lang="en-US" altLang="ja-JP" dirty="0">
              <a:latin typeface="+mn-ea"/>
            </a:endParaRPr>
          </a:p>
        </p:txBody>
      </p:sp>
      <p:sp>
        <p:nvSpPr>
          <p:cNvPr id="5" name="スライド番号プレースホルダー 4">
            <a:extLst>
              <a:ext uri="{FF2B5EF4-FFF2-40B4-BE49-F238E27FC236}">
                <a16:creationId xmlns:a16="http://schemas.microsoft.com/office/drawing/2014/main" id="{34F9F0E5-F957-4731-AF0C-6A8FC08B224C}"/>
              </a:ext>
            </a:extLst>
          </p:cNvPr>
          <p:cNvSpPr>
            <a:spLocks noGrp="1"/>
          </p:cNvSpPr>
          <p:nvPr>
            <p:ph type="sldNum" sz="quarter" idx="10"/>
          </p:nvPr>
        </p:nvSpPr>
        <p:spPr/>
        <p:txBody>
          <a:bodyPr/>
          <a:lstStyle/>
          <a:p>
            <a:fld id="{0FF54DE5-C571-48E8-A5BC-B369434E2F44}" type="slidenum">
              <a:rPr lang="en-US" altLang="ja-JP" smtClean="0"/>
              <a:pPr/>
              <a:t>20</a:t>
            </a:fld>
            <a:endParaRPr lang="ja-JP" altLang="en-US" dirty="0"/>
          </a:p>
        </p:txBody>
      </p:sp>
      <p:sp>
        <p:nvSpPr>
          <p:cNvPr id="12" name="正方形/長方形 11">
            <a:extLst>
              <a:ext uri="{FF2B5EF4-FFF2-40B4-BE49-F238E27FC236}">
                <a16:creationId xmlns:a16="http://schemas.microsoft.com/office/drawing/2014/main" id="{5A041582-CAA3-490A-B593-8F6B36AE8B6F}"/>
              </a:ext>
            </a:extLst>
          </p:cNvPr>
          <p:cNvSpPr/>
          <p:nvPr/>
        </p:nvSpPr>
        <p:spPr bwMode="auto">
          <a:xfrm>
            <a:off x="838672" y="5739030"/>
            <a:ext cx="7680960" cy="7875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marL="316531" lvl="1" eaLnBrk="1" hangingPunct="1">
              <a:spcBef>
                <a:spcPct val="20000"/>
              </a:spcBef>
              <a:buClr>
                <a:srgbClr val="9EE0F7"/>
              </a:buClr>
              <a:buSzPct val="80000"/>
            </a:pPr>
            <a:r>
              <a:rPr lang="ja-JP" altLang="en-US" sz="1939" kern="0" dirty="0">
                <a:solidFill>
                  <a:prstClr val="black"/>
                </a:solidFill>
                <a:latin typeface="Calibri" panose="020F0502020204030204"/>
                <a:ea typeface="メイリオ" panose="020B0604030504040204" pitchFamily="50" charset="-128"/>
              </a:rPr>
              <a:t>「</a:t>
            </a:r>
            <a:r>
              <a:rPr lang="en-US" altLang="ja-JP" sz="1939" kern="0" dirty="0">
                <a:solidFill>
                  <a:prstClr val="black"/>
                </a:solidFill>
                <a:latin typeface="Calibri" panose="020F0502020204030204"/>
                <a:ea typeface="メイリオ" panose="020B0604030504040204" pitchFamily="50" charset="-128"/>
              </a:rPr>
              <a:t>1</a:t>
            </a:r>
            <a:r>
              <a:rPr lang="ja-JP" altLang="en-US" sz="1939" kern="0" dirty="0">
                <a:solidFill>
                  <a:prstClr val="black"/>
                </a:solidFill>
                <a:latin typeface="Calibri" panose="020F0502020204030204"/>
                <a:ea typeface="メイリオ" panose="020B0604030504040204" pitchFamily="50" charset="-128"/>
              </a:rPr>
              <a:t>」（いち）と「</a:t>
            </a:r>
            <a:r>
              <a:rPr lang="en-US" altLang="ja-JP" sz="1939" kern="0" dirty="0">
                <a:solidFill>
                  <a:prstClr val="black"/>
                </a:solidFill>
                <a:latin typeface="Calibri" panose="020F0502020204030204"/>
                <a:ea typeface="メイリオ" panose="020B0604030504040204" pitchFamily="50" charset="-128"/>
              </a:rPr>
              <a:t>l</a:t>
            </a:r>
            <a:r>
              <a:rPr lang="ja-JP" altLang="en-US" sz="1939" kern="0" dirty="0">
                <a:solidFill>
                  <a:prstClr val="black"/>
                </a:solidFill>
                <a:latin typeface="Calibri" panose="020F0502020204030204"/>
                <a:ea typeface="メイリオ" panose="020B0604030504040204" pitchFamily="50" charset="-128"/>
              </a:rPr>
              <a:t>」（エル）、「</a:t>
            </a:r>
            <a:r>
              <a:rPr lang="en-US" altLang="ja-JP" sz="1939" kern="0" dirty="0">
                <a:solidFill>
                  <a:prstClr val="black"/>
                </a:solidFill>
                <a:latin typeface="Calibri" panose="020F0502020204030204"/>
                <a:ea typeface="メイリオ" panose="020B0604030504040204" pitchFamily="50" charset="-128"/>
              </a:rPr>
              <a:t>0</a:t>
            </a:r>
            <a:r>
              <a:rPr lang="ja-JP" altLang="en-US" sz="1939" kern="0" dirty="0">
                <a:solidFill>
                  <a:prstClr val="black"/>
                </a:solidFill>
                <a:latin typeface="Calibri" panose="020F0502020204030204"/>
                <a:ea typeface="メイリオ" panose="020B0604030504040204" pitchFamily="50" charset="-128"/>
              </a:rPr>
              <a:t>」（ゼロ）と「</a:t>
            </a:r>
            <a:r>
              <a:rPr lang="en-US" altLang="ja-JP" sz="1939" kern="0" dirty="0">
                <a:solidFill>
                  <a:prstClr val="black"/>
                </a:solidFill>
                <a:latin typeface="Calibri" panose="020F0502020204030204"/>
                <a:ea typeface="メイリオ" panose="020B0604030504040204" pitchFamily="50" charset="-128"/>
              </a:rPr>
              <a:t>O</a:t>
            </a:r>
            <a:r>
              <a:rPr lang="ja-JP" altLang="en-US" sz="1939" kern="0" dirty="0">
                <a:solidFill>
                  <a:prstClr val="black"/>
                </a:solidFill>
                <a:latin typeface="Calibri" panose="020F0502020204030204"/>
                <a:ea typeface="メイリオ" panose="020B0604030504040204" pitchFamily="50" charset="-128"/>
              </a:rPr>
              <a:t>」（オー）</a:t>
            </a:r>
            <a:endParaRPr lang="en-US" altLang="ja-JP" sz="1939" kern="0" dirty="0">
              <a:solidFill>
                <a:prstClr val="black"/>
              </a:solidFill>
              <a:latin typeface="Calibri" panose="020F0502020204030204"/>
              <a:ea typeface="メイリオ" panose="020B0604030504040204" pitchFamily="50" charset="-128"/>
            </a:endParaRPr>
          </a:p>
          <a:p>
            <a:pPr marL="316531" lvl="1" eaLnBrk="1" hangingPunct="1">
              <a:spcBef>
                <a:spcPct val="20000"/>
              </a:spcBef>
              <a:buClr>
                <a:srgbClr val="9EE0F7"/>
              </a:buClr>
              <a:buSzPct val="80000"/>
            </a:pPr>
            <a:r>
              <a:rPr lang="ja-JP" altLang="en-US" sz="1939" kern="0" dirty="0">
                <a:solidFill>
                  <a:prstClr val="black"/>
                </a:solidFill>
                <a:latin typeface="Calibri" panose="020F0502020204030204"/>
                <a:ea typeface="メイリオ" panose="020B0604030504040204" pitchFamily="50" charset="-128"/>
              </a:rPr>
              <a:t>「</a:t>
            </a:r>
            <a:r>
              <a:rPr lang="en-US" altLang="ja-JP" sz="1939" kern="0" dirty="0">
                <a:solidFill>
                  <a:prstClr val="black"/>
                </a:solidFill>
                <a:latin typeface="Calibri" panose="020F0502020204030204"/>
                <a:ea typeface="メイリオ" panose="020B0604030504040204" pitchFamily="50" charset="-128"/>
              </a:rPr>
              <a:t>-</a:t>
            </a:r>
            <a:r>
              <a:rPr lang="ja-JP" altLang="en-US" sz="1939" kern="0" dirty="0">
                <a:solidFill>
                  <a:prstClr val="black"/>
                </a:solidFill>
                <a:latin typeface="Calibri" panose="020F0502020204030204"/>
                <a:ea typeface="メイリオ" panose="020B0604030504040204" pitchFamily="50" charset="-128"/>
              </a:rPr>
              <a:t>」（ハイフン）と「</a:t>
            </a:r>
            <a:r>
              <a:rPr lang="en-US" altLang="ja-JP" sz="1939" kern="0" dirty="0">
                <a:solidFill>
                  <a:prstClr val="black"/>
                </a:solidFill>
                <a:latin typeface="Calibri" panose="020F0502020204030204"/>
                <a:ea typeface="メイリオ" panose="020B0604030504040204" pitchFamily="50" charset="-128"/>
              </a:rPr>
              <a:t>_</a:t>
            </a:r>
            <a:r>
              <a:rPr lang="ja-JP" altLang="en-US" sz="1939" kern="0" dirty="0">
                <a:solidFill>
                  <a:prstClr val="black"/>
                </a:solidFill>
                <a:latin typeface="Calibri" panose="020F0502020204030204"/>
                <a:ea typeface="メイリオ" panose="020B0604030504040204" pitchFamily="50" charset="-128"/>
              </a:rPr>
              <a:t>」（アンダーバー）など</a:t>
            </a:r>
            <a:endParaRPr lang="en-US" altLang="ja-JP" sz="1939" kern="0" dirty="0">
              <a:solidFill>
                <a:prstClr val="black"/>
              </a:solidFill>
              <a:latin typeface="Calibri" panose="020F0502020204030204"/>
              <a:ea typeface="メイリオ" panose="020B0604030504040204" pitchFamily="50" charset="-128"/>
            </a:endParaRPr>
          </a:p>
        </p:txBody>
      </p:sp>
      <p:sp>
        <p:nvSpPr>
          <p:cNvPr id="13" name="正方形/長方形 12">
            <a:extLst>
              <a:ext uri="{FF2B5EF4-FFF2-40B4-BE49-F238E27FC236}">
                <a16:creationId xmlns:a16="http://schemas.microsoft.com/office/drawing/2014/main" id="{5D81BFA6-BC79-4B48-9FF3-7257E67E1413}"/>
              </a:ext>
            </a:extLst>
          </p:cNvPr>
          <p:cNvSpPr/>
          <p:nvPr/>
        </p:nvSpPr>
        <p:spPr bwMode="auto">
          <a:xfrm>
            <a:off x="838672" y="4218568"/>
            <a:ext cx="7680960" cy="86868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lvl="1"/>
            <a:r>
              <a:rPr lang="en-US" altLang="ja-JP" sz="2123" dirty="0">
                <a:latin typeface="+mn-ea"/>
              </a:rPr>
              <a:t>ono</a:t>
            </a:r>
            <a:r>
              <a:rPr lang="ja-JP" altLang="en-US" sz="2123" dirty="0">
                <a:latin typeface="+mn-ea"/>
              </a:rPr>
              <a:t>と</a:t>
            </a:r>
            <a:r>
              <a:rPr lang="en-US" altLang="ja-JP" sz="2123" dirty="0">
                <a:latin typeface="+mn-ea"/>
              </a:rPr>
              <a:t>ohno</a:t>
            </a:r>
            <a:r>
              <a:rPr lang="ja-JP" altLang="en-US" sz="2123" dirty="0">
                <a:latin typeface="+mn-ea"/>
              </a:rPr>
              <a:t>、</a:t>
            </a:r>
            <a:r>
              <a:rPr lang="en-US" altLang="ja-JP" sz="2123" dirty="0">
                <a:latin typeface="+mn-ea"/>
              </a:rPr>
              <a:t>sato</a:t>
            </a:r>
            <a:r>
              <a:rPr lang="ja-JP" altLang="en-US" sz="2123" dirty="0">
                <a:latin typeface="+mn-ea"/>
              </a:rPr>
              <a:t>と</a:t>
            </a:r>
            <a:r>
              <a:rPr lang="en-US" altLang="ja-JP" sz="2123" dirty="0">
                <a:latin typeface="+mn-ea"/>
              </a:rPr>
              <a:t>satou</a:t>
            </a:r>
            <a:r>
              <a:rPr lang="ja-JP" altLang="en-US" sz="2123" dirty="0">
                <a:latin typeface="+mn-ea"/>
              </a:rPr>
              <a:t>、</a:t>
            </a:r>
            <a:r>
              <a:rPr lang="en-US" altLang="ja-JP" sz="2123" dirty="0">
                <a:latin typeface="+mn-ea"/>
              </a:rPr>
              <a:t>simura</a:t>
            </a:r>
            <a:r>
              <a:rPr lang="ja-JP" altLang="en-US" sz="2123" dirty="0">
                <a:latin typeface="+mn-ea"/>
              </a:rPr>
              <a:t>と</a:t>
            </a:r>
            <a:r>
              <a:rPr lang="en-US" altLang="ja-JP" sz="2123" dirty="0">
                <a:latin typeface="+mn-ea"/>
              </a:rPr>
              <a:t>shimura</a:t>
            </a:r>
            <a:r>
              <a:rPr lang="ja-JP" altLang="en-US" sz="2123" dirty="0">
                <a:latin typeface="+mn-ea"/>
              </a:rPr>
              <a:t>、</a:t>
            </a:r>
            <a:endParaRPr lang="en-US" altLang="ja-JP" sz="2123" dirty="0">
              <a:latin typeface="+mn-ea"/>
            </a:endParaRPr>
          </a:p>
          <a:p>
            <a:pPr marL="316531" lvl="1" indent="0">
              <a:buNone/>
            </a:pPr>
            <a:r>
              <a:rPr lang="ja-JP" altLang="en-US" sz="2123" dirty="0">
                <a:latin typeface="+mn-ea"/>
              </a:rPr>
              <a:t>  </a:t>
            </a:r>
            <a:r>
              <a:rPr lang="en-US" altLang="ja-JP" sz="2123" dirty="0">
                <a:latin typeface="+mn-ea"/>
              </a:rPr>
              <a:t>shoji</a:t>
            </a:r>
            <a:r>
              <a:rPr lang="ja-JP" altLang="en-US" sz="2123" dirty="0">
                <a:latin typeface="+mn-ea"/>
              </a:rPr>
              <a:t>と</a:t>
            </a:r>
            <a:r>
              <a:rPr lang="en-US" altLang="ja-JP" sz="2123" dirty="0">
                <a:latin typeface="+mn-ea"/>
              </a:rPr>
              <a:t>syoji</a:t>
            </a:r>
            <a:r>
              <a:rPr lang="ja-JP" altLang="en-US" sz="2123" dirty="0">
                <a:latin typeface="+mn-ea"/>
              </a:rPr>
              <a:t>　など</a:t>
            </a:r>
            <a:endParaRPr lang="en-US" altLang="ja-JP" dirty="0">
              <a:latin typeface="+mn-ea"/>
            </a:endParaRPr>
          </a:p>
        </p:txBody>
      </p:sp>
      <p:sp>
        <p:nvSpPr>
          <p:cNvPr id="10" name="テキスト ボックス 9">
            <a:extLst>
              <a:ext uri="{FF2B5EF4-FFF2-40B4-BE49-F238E27FC236}">
                <a16:creationId xmlns:a16="http://schemas.microsoft.com/office/drawing/2014/main" id="{C088E992-70BB-8F01-B39C-ED00B146DCC4}"/>
              </a:ext>
            </a:extLst>
          </p:cNvPr>
          <p:cNvSpPr txBox="1"/>
          <p:nvPr/>
        </p:nvSpPr>
        <p:spPr bwMode="auto">
          <a:xfrm>
            <a:off x="6776776" y="3068960"/>
            <a:ext cx="2133600" cy="980516"/>
          </a:xfrm>
          <a:prstGeom prst="wedgeEllipseCallout">
            <a:avLst>
              <a:gd name="adj1" fmla="val -895"/>
              <a:gd name="adj2" fmla="val 74703"/>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Autofit/>
          </a:bodyPr>
          <a:lstStyle/>
          <a:p>
            <a:pPr algn="ctr"/>
            <a:r>
              <a:rPr lang="ja-JP" altLang="en-US" dirty="0">
                <a:solidFill>
                  <a:schemeClr val="tx1"/>
                </a:solidFill>
                <a:latin typeface="+mn-ea"/>
              </a:rPr>
              <a:t>思い込み、無意識</a:t>
            </a:r>
            <a:endParaRPr lang="en-US" altLang="ja-JP" dirty="0">
              <a:solidFill>
                <a:schemeClr val="tx1"/>
              </a:solidFill>
              <a:latin typeface="+mn-ea"/>
            </a:endParaRPr>
          </a:p>
        </p:txBody>
      </p:sp>
      <p:pic>
        <p:nvPicPr>
          <p:cNvPr id="11" name="グラフィックス 10">
            <a:extLst>
              <a:ext uri="{FF2B5EF4-FFF2-40B4-BE49-F238E27FC236}">
                <a16:creationId xmlns:a16="http://schemas.microsoft.com/office/drawing/2014/main" id="{151A5A92-5F27-7DC5-5286-92A3AB9100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6200" y="4365104"/>
            <a:ext cx="1374084" cy="1269497"/>
          </a:xfrm>
          <a:prstGeom prst="rect">
            <a:avLst/>
          </a:prstGeom>
        </p:spPr>
      </p:pic>
    </p:spTree>
    <p:extLst>
      <p:ext uri="{BB962C8B-B14F-4D97-AF65-F5344CB8AC3E}">
        <p14:creationId xmlns:p14="http://schemas.microsoft.com/office/powerpoint/2010/main" val="217164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z="2800" dirty="0">
                <a:latin typeface="+mj-ea"/>
              </a:rPr>
              <a:t>事故を発生させないためにはどうしたらよいですか？</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p:txBody>
          <a:bodyPr/>
          <a:lstStyle/>
          <a:p>
            <a:r>
              <a:rPr kumimoji="1" lang="ja-JP" altLang="en-US" dirty="0">
                <a:latin typeface="+mn-ea"/>
              </a:rPr>
              <a:t>皆さんで考えましょう</a:t>
            </a:r>
          </a:p>
        </p:txBody>
      </p:sp>
      <p:sp>
        <p:nvSpPr>
          <p:cNvPr id="4" name="スライド番号プレースホルダー 3">
            <a:extLst>
              <a:ext uri="{FF2B5EF4-FFF2-40B4-BE49-F238E27FC236}">
                <a16:creationId xmlns:a16="http://schemas.microsoft.com/office/drawing/2014/main" id="{3A29EA36-954B-473A-8F24-529EA4F92997}"/>
              </a:ext>
            </a:extLst>
          </p:cNvPr>
          <p:cNvSpPr>
            <a:spLocks noGrp="1"/>
          </p:cNvSpPr>
          <p:nvPr>
            <p:ph type="sldNum" sz="quarter" idx="10"/>
          </p:nvPr>
        </p:nvSpPr>
        <p:spPr/>
        <p:txBody>
          <a:bodyPr/>
          <a:lstStyle/>
          <a:p>
            <a:pPr algn="r"/>
            <a:fld id="{0FF54DE5-C571-48E8-A5BC-B369434E2F44}" type="slidenum">
              <a:rPr lang="en-US" altLang="ja-JP" smtClean="0"/>
              <a:pPr algn="r"/>
              <a:t>21</a:t>
            </a:fld>
            <a:endParaRPr lang="ja-JP" altLang="en-US" dirty="0"/>
          </a:p>
        </p:txBody>
      </p:sp>
      <p:pic>
        <p:nvPicPr>
          <p:cNvPr id="6" name="グラフィックス 5">
            <a:extLst>
              <a:ext uri="{FF2B5EF4-FFF2-40B4-BE49-F238E27FC236}">
                <a16:creationId xmlns:a16="http://schemas.microsoft.com/office/drawing/2014/main" id="{2D388994-1547-2FAB-D43C-BE5EF1D44C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8437" y="2349000"/>
            <a:ext cx="1847127" cy="2160000"/>
          </a:xfrm>
          <a:prstGeom prst="rect">
            <a:avLst/>
          </a:prstGeom>
        </p:spPr>
      </p:pic>
    </p:spTree>
    <p:extLst>
      <p:ext uri="{BB962C8B-B14F-4D97-AF65-F5344CB8AC3E}">
        <p14:creationId xmlns:p14="http://schemas.microsoft.com/office/powerpoint/2010/main" val="77301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BE93F1D-4EE3-46C1-8D8A-692767AFCD74}"/>
              </a:ext>
            </a:extLst>
          </p:cNvPr>
          <p:cNvSpPr>
            <a:spLocks noGrp="1"/>
          </p:cNvSpPr>
          <p:nvPr>
            <p:ph type="ctrTitle"/>
          </p:nvPr>
        </p:nvSpPr>
        <p:spPr/>
        <p:txBody>
          <a:bodyPr/>
          <a:lstStyle/>
          <a:p>
            <a:r>
              <a:rPr kumimoji="1" lang="ja-JP" altLang="en-US" dirty="0">
                <a:latin typeface="+mj-ea"/>
              </a:rPr>
              <a:t>防止策例のご紹介</a:t>
            </a:r>
          </a:p>
        </p:txBody>
      </p:sp>
      <p:sp>
        <p:nvSpPr>
          <p:cNvPr id="3" name="スライド番号プレースホルダー 2">
            <a:extLst>
              <a:ext uri="{FF2B5EF4-FFF2-40B4-BE49-F238E27FC236}">
                <a16:creationId xmlns:a16="http://schemas.microsoft.com/office/drawing/2014/main" id="{A6829E29-1519-4F42-8965-B557289310EA}"/>
              </a:ext>
            </a:extLst>
          </p:cNvPr>
          <p:cNvSpPr>
            <a:spLocks noGrp="1"/>
          </p:cNvSpPr>
          <p:nvPr>
            <p:ph type="sldNum" sz="quarter" idx="10"/>
          </p:nvPr>
        </p:nvSpPr>
        <p:spPr/>
        <p:txBody>
          <a:bodyPr/>
          <a:lstStyle/>
          <a:p>
            <a:pPr algn="r"/>
            <a:fld id="{0FF54DE5-C571-48E8-A5BC-B369434E2F44}" type="slidenum">
              <a:rPr lang="en-US" altLang="ja-JP" smtClean="0"/>
              <a:pPr algn="r"/>
              <a:t>22</a:t>
            </a:fld>
            <a:endParaRPr lang="ja-JP" altLang="en-US" dirty="0"/>
          </a:p>
        </p:txBody>
      </p:sp>
    </p:spTree>
    <p:extLst>
      <p:ext uri="{BB962C8B-B14F-4D97-AF65-F5344CB8AC3E}">
        <p14:creationId xmlns:p14="http://schemas.microsoft.com/office/powerpoint/2010/main" val="20442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z="3050" dirty="0">
                <a:latin typeface="+mj-ea"/>
              </a:rPr>
              <a:t>防止策例のご紹介：ミスの防止（１）</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a:xfrm>
            <a:off x="457200" y="987016"/>
            <a:ext cx="8229600" cy="4883968"/>
          </a:xfrm>
        </p:spPr>
        <p:txBody>
          <a:bodyPr/>
          <a:lstStyle/>
          <a:p>
            <a:r>
              <a:rPr kumimoji="1" lang="ja-JP" altLang="en-US" sz="2400" dirty="0">
                <a:latin typeface="+mn-ea"/>
              </a:rPr>
              <a:t>メール本文への対応</a:t>
            </a:r>
            <a:endParaRPr kumimoji="1" lang="en-US" altLang="ja-JP" sz="2400" dirty="0">
              <a:latin typeface="+mn-ea"/>
            </a:endParaRPr>
          </a:p>
          <a:p>
            <a:pPr lvl="1"/>
            <a:r>
              <a:rPr kumimoji="1" lang="ja-JP" altLang="en-US" sz="2000" dirty="0">
                <a:latin typeface="+mn-ea"/>
              </a:rPr>
              <a:t>過去に送信したメールを再利用しない。</a:t>
            </a:r>
            <a:endParaRPr kumimoji="1" lang="en-US" altLang="ja-JP" sz="2000" dirty="0">
              <a:latin typeface="+mn-ea"/>
            </a:endParaRPr>
          </a:p>
          <a:p>
            <a:pPr lvl="1"/>
            <a:r>
              <a:rPr lang="ja-JP" altLang="en-US" sz="2000" dirty="0">
                <a:latin typeface="+mn-ea"/>
              </a:rPr>
              <a:t>メール本文に個人情報を極力記載しない。</a:t>
            </a:r>
            <a:endParaRPr lang="en-US" altLang="ja-JP" sz="2000" dirty="0">
              <a:latin typeface="+mn-ea"/>
            </a:endParaRPr>
          </a:p>
          <a:p>
            <a:pPr lvl="1"/>
            <a:r>
              <a:rPr kumimoji="1" lang="ja-JP" altLang="en-US" sz="2000" dirty="0">
                <a:latin typeface="+mn-ea"/>
              </a:rPr>
              <a:t>送信する際は、毎回ひな型からコピー＆ペーストする。</a:t>
            </a:r>
            <a:endParaRPr kumimoji="1" lang="en-US" altLang="ja-JP" sz="2000" dirty="0">
              <a:latin typeface="+mn-ea"/>
            </a:endParaRPr>
          </a:p>
          <a:p>
            <a:pPr lvl="1"/>
            <a:r>
              <a:rPr lang="ja-JP" altLang="en-US" sz="2000" dirty="0">
                <a:latin typeface="+mn-ea"/>
              </a:rPr>
              <a:t>ひな型に上書き保存していないことを確認する。</a:t>
            </a:r>
            <a:endParaRPr lang="en-US" altLang="ja-JP" sz="2000" dirty="0">
              <a:latin typeface="+mn-ea"/>
            </a:endParaRPr>
          </a:p>
          <a:p>
            <a:pPr lvl="1"/>
            <a:r>
              <a:rPr lang="ja-JP" altLang="en-US" sz="2000" dirty="0">
                <a:latin typeface="+mn-ea"/>
              </a:rPr>
              <a:t>取引先別に</a:t>
            </a:r>
            <a:r>
              <a:rPr lang="en-US" altLang="ja-JP" sz="2000" dirty="0">
                <a:latin typeface="+mn-ea"/>
              </a:rPr>
              <a:t>PC</a:t>
            </a:r>
            <a:r>
              <a:rPr lang="ja-JP" altLang="en-US" sz="2000" dirty="0">
                <a:latin typeface="+mn-ea"/>
              </a:rPr>
              <a:t>（担当者）を分ける。</a:t>
            </a:r>
            <a:endParaRPr lang="en-US" altLang="ja-JP" sz="2000" dirty="0">
              <a:latin typeface="+mn-ea"/>
            </a:endParaRPr>
          </a:p>
          <a:p>
            <a:r>
              <a:rPr lang="ja-JP" altLang="en-US" sz="2400" dirty="0">
                <a:latin typeface="+mn-ea"/>
              </a:rPr>
              <a:t>添付ファイルへの対応</a:t>
            </a:r>
            <a:endParaRPr lang="en-US" altLang="ja-JP" sz="2400" dirty="0">
              <a:latin typeface="+mn-ea"/>
            </a:endParaRPr>
          </a:p>
          <a:p>
            <a:pPr lvl="1"/>
            <a:r>
              <a:rPr lang="ja-JP" altLang="en-US" sz="2000" dirty="0">
                <a:latin typeface="+mn-ea"/>
              </a:rPr>
              <a:t>ファイル添付ができる環境（担当者、</a:t>
            </a:r>
            <a:r>
              <a:rPr lang="en-US" altLang="ja-JP" sz="2000" dirty="0">
                <a:latin typeface="+mn-ea"/>
              </a:rPr>
              <a:t>PC</a:t>
            </a:r>
            <a:r>
              <a:rPr lang="ja-JP" altLang="en-US" sz="2000" dirty="0">
                <a:latin typeface="+mn-ea"/>
              </a:rPr>
              <a:t>）を限定する。</a:t>
            </a:r>
            <a:endParaRPr lang="en-US" altLang="ja-JP" sz="2000" dirty="0">
              <a:latin typeface="+mn-ea"/>
            </a:endParaRPr>
          </a:p>
          <a:p>
            <a:pPr lvl="1"/>
            <a:r>
              <a:rPr lang="ja-JP" altLang="en-US" sz="2000" dirty="0">
                <a:latin typeface="+mn-ea"/>
              </a:rPr>
              <a:t>添付するファイルの保存場所を固定する。</a:t>
            </a:r>
            <a:endParaRPr lang="en-US" altLang="ja-JP" sz="2000" dirty="0">
              <a:latin typeface="+mn-ea"/>
            </a:endParaRPr>
          </a:p>
          <a:p>
            <a:pPr lvl="1"/>
            <a:r>
              <a:rPr lang="ja-JP" altLang="en-US" sz="2000" dirty="0">
                <a:latin typeface="+mn-ea"/>
              </a:rPr>
              <a:t>一括送信時のファイル添付を禁止する。</a:t>
            </a:r>
            <a:endParaRPr lang="en-US" altLang="ja-JP" sz="2000" dirty="0">
              <a:latin typeface="+mn-ea"/>
            </a:endParaRPr>
          </a:p>
          <a:p>
            <a:pPr marL="0" indent="0">
              <a:buNone/>
            </a:pPr>
            <a:endParaRPr lang="en-US" altLang="ja-JP" sz="2000" dirty="0">
              <a:latin typeface="+mn-ea"/>
            </a:endParaRPr>
          </a:p>
          <a:p>
            <a:endParaRPr kumimoji="1" lang="en-US" altLang="ja-JP" sz="2000" dirty="0">
              <a:latin typeface="+mn-ea"/>
            </a:endParaRPr>
          </a:p>
          <a:p>
            <a:pPr marL="0" indent="0">
              <a:buNone/>
            </a:pPr>
            <a:endParaRPr kumimoji="1" lang="en-US" altLang="ja-JP" sz="2000" dirty="0">
              <a:latin typeface="+mn-ea"/>
            </a:endParaRPr>
          </a:p>
          <a:p>
            <a:pPr marL="0" indent="0">
              <a:buNone/>
            </a:pPr>
            <a:endParaRPr kumimoji="1" lang="en-US" altLang="ja-JP" sz="2000" dirty="0">
              <a:latin typeface="+mn-ea"/>
            </a:endParaRPr>
          </a:p>
        </p:txBody>
      </p:sp>
      <p:sp>
        <p:nvSpPr>
          <p:cNvPr id="6" name="スライド番号プレースホルダー 5">
            <a:extLst>
              <a:ext uri="{FF2B5EF4-FFF2-40B4-BE49-F238E27FC236}">
                <a16:creationId xmlns:a16="http://schemas.microsoft.com/office/drawing/2014/main" id="{B35DF485-46EC-4B1B-9CE7-A3D8CB07E350}"/>
              </a:ext>
            </a:extLst>
          </p:cNvPr>
          <p:cNvSpPr>
            <a:spLocks noGrp="1"/>
          </p:cNvSpPr>
          <p:nvPr>
            <p:ph type="sldNum" sz="quarter" idx="10"/>
          </p:nvPr>
        </p:nvSpPr>
        <p:spPr/>
        <p:txBody>
          <a:bodyPr/>
          <a:lstStyle/>
          <a:p>
            <a:pPr algn="r"/>
            <a:fld id="{0FF54DE5-C571-48E8-A5BC-B369434E2F44}" type="slidenum">
              <a:rPr lang="en-US" altLang="ja-JP" smtClean="0"/>
              <a:pPr algn="r"/>
              <a:t>23</a:t>
            </a:fld>
            <a:endParaRPr lang="ja-JP" altLang="en-US" dirty="0"/>
          </a:p>
        </p:txBody>
      </p:sp>
      <p:sp>
        <p:nvSpPr>
          <p:cNvPr id="11" name="フローチャート: 処理 10">
            <a:extLst>
              <a:ext uri="{FF2B5EF4-FFF2-40B4-BE49-F238E27FC236}">
                <a16:creationId xmlns:a16="http://schemas.microsoft.com/office/drawing/2014/main" id="{841A01CF-607C-43B6-80B8-B1BB5818C8A1}"/>
              </a:ext>
            </a:extLst>
          </p:cNvPr>
          <p:cNvSpPr/>
          <p:nvPr/>
        </p:nvSpPr>
        <p:spPr bwMode="auto">
          <a:xfrm>
            <a:off x="876323" y="4911388"/>
            <a:ext cx="7605657" cy="1573908"/>
          </a:xfrm>
          <a:prstGeom prst="flowChartProcess">
            <a:avLst/>
          </a:prstGeom>
          <a:ln>
            <a:headEnd/>
            <a:tailEnd/>
          </a:ln>
        </p:spPr>
        <p:style>
          <a:lnRef idx="2">
            <a:schemeClr val="accent6"/>
          </a:lnRef>
          <a:fillRef idx="1">
            <a:schemeClr val="lt1"/>
          </a:fillRef>
          <a:effectRef idx="0">
            <a:schemeClr val="accent6"/>
          </a:effectRef>
          <a:fontRef idx="minor">
            <a:schemeClr val="dk1"/>
          </a:fontRef>
        </p:style>
        <p:txBody>
          <a:bodyPr lIns="180000" tIns="72000" rIns="180000" bIns="72000" rtlCol="0" anchor="ctr"/>
          <a:lstStyle/>
          <a:p>
            <a:pPr marL="0" lvl="1"/>
            <a:r>
              <a:rPr lang="ja-JP" altLang="en-US" sz="1600" dirty="0"/>
              <a:t>万が一、誤送信が発生した場合に備えて</a:t>
            </a:r>
            <a:endParaRPr lang="en-US" altLang="ja-JP" sz="1600" dirty="0"/>
          </a:p>
          <a:p>
            <a:pPr marL="576000" lvl="2" indent="-285750">
              <a:buFont typeface="Arial" panose="020B0604020202020204" pitchFamily="34" charset="0"/>
              <a:buChar char="•"/>
            </a:pPr>
            <a:r>
              <a:rPr lang="ja-JP" altLang="ja-JP" sz="1600" dirty="0"/>
              <a:t>送りたいファイルをパスワードをつけて暗号化する</a:t>
            </a:r>
            <a:r>
              <a:rPr lang="ja-JP" altLang="en-US" sz="1600" dirty="0"/>
              <a:t>。</a:t>
            </a:r>
            <a:endParaRPr lang="ja-JP" altLang="ja-JP" sz="1600" dirty="0"/>
          </a:p>
          <a:p>
            <a:pPr marL="576000" lvl="2" indent="-285750">
              <a:buFont typeface="Arial" panose="020B0604020202020204" pitchFamily="34" charset="0"/>
              <a:buChar char="•"/>
            </a:pPr>
            <a:r>
              <a:rPr lang="ja-JP" altLang="ja-JP" sz="1600" dirty="0"/>
              <a:t>パスワードは簡易なものにしない</a:t>
            </a:r>
            <a:r>
              <a:rPr lang="ja-JP" altLang="en-US" sz="1600" dirty="0"/>
              <a:t>。</a:t>
            </a:r>
            <a:endParaRPr lang="ja-JP" altLang="ja-JP" sz="1600" dirty="0"/>
          </a:p>
          <a:p>
            <a:pPr marL="576000" lvl="2" indent="-285750">
              <a:buFont typeface="Arial" panose="020B0604020202020204" pitchFamily="34" charset="0"/>
              <a:buChar char="•"/>
            </a:pPr>
            <a:r>
              <a:rPr lang="ja-JP" altLang="ja-JP" sz="1600" dirty="0"/>
              <a:t>パスワードを相手に伝えるためには別の通信経路で送る</a:t>
            </a:r>
            <a:r>
              <a:rPr lang="ja-JP" altLang="en-US" sz="1600" dirty="0"/>
              <a:t>。</a:t>
            </a:r>
            <a:endParaRPr lang="en-US" altLang="ja-JP" sz="1200" dirty="0">
              <a:latin typeface="+mn-ea"/>
            </a:endParaRPr>
          </a:p>
          <a:p>
            <a:pPr>
              <a:spcBef>
                <a:spcPts val="600"/>
              </a:spcBef>
            </a:pPr>
            <a:r>
              <a:rPr lang="ja-JP" altLang="en-US" sz="1400" dirty="0">
                <a:latin typeface="+mn-ea"/>
                <a:ea typeface="+mn-ea"/>
              </a:rPr>
              <a:t>送りたいファイルに上記の対策をした上で、ファイル転送サービスなどを利用する手段もあります。</a:t>
            </a:r>
            <a:endParaRPr lang="en-US" altLang="ja-JP" sz="1400" dirty="0">
              <a:latin typeface="+mn-ea"/>
              <a:ea typeface="+mn-ea"/>
            </a:endParaRPr>
          </a:p>
        </p:txBody>
      </p:sp>
      <p:grpSp>
        <p:nvGrpSpPr>
          <p:cNvPr id="8" name="グループ化 7">
            <a:extLst>
              <a:ext uri="{FF2B5EF4-FFF2-40B4-BE49-F238E27FC236}">
                <a16:creationId xmlns:a16="http://schemas.microsoft.com/office/drawing/2014/main" id="{A91F8168-EAE9-AC3E-E675-513CDB72C3E6}"/>
              </a:ext>
            </a:extLst>
          </p:cNvPr>
          <p:cNvGrpSpPr/>
          <p:nvPr/>
        </p:nvGrpSpPr>
        <p:grpSpPr>
          <a:xfrm>
            <a:off x="7740352" y="4509120"/>
            <a:ext cx="1043864" cy="1113975"/>
            <a:chOff x="7812360" y="4509120"/>
            <a:chExt cx="1043864" cy="1113975"/>
          </a:xfrm>
        </p:grpSpPr>
        <p:sp>
          <p:nvSpPr>
            <p:cNvPr id="9" name="フリーフォーム: 図形 8">
              <a:extLst>
                <a:ext uri="{FF2B5EF4-FFF2-40B4-BE49-F238E27FC236}">
                  <a16:creationId xmlns:a16="http://schemas.microsoft.com/office/drawing/2014/main" id="{780B678C-F29B-4918-D620-C6863C21F94D}"/>
                </a:ext>
              </a:extLst>
            </p:cNvPr>
            <p:cNvSpPr/>
            <p:nvPr/>
          </p:nvSpPr>
          <p:spPr bwMode="auto">
            <a:xfrm>
              <a:off x="7840980" y="4518661"/>
              <a:ext cx="793432" cy="1032034"/>
            </a:xfrm>
            <a:custGeom>
              <a:avLst/>
              <a:gdLst>
                <a:gd name="connsiteX0" fmla="*/ 335280 w 784860"/>
                <a:gd name="connsiteY0" fmla="*/ 7620 h 1005840"/>
                <a:gd name="connsiteX1" fmla="*/ 0 w 784860"/>
                <a:gd name="connsiteY1" fmla="*/ 335280 h 1005840"/>
                <a:gd name="connsiteX2" fmla="*/ 0 w 784860"/>
                <a:gd name="connsiteY2" fmla="*/ 1005840 h 1005840"/>
                <a:gd name="connsiteX3" fmla="*/ 784860 w 784860"/>
                <a:gd name="connsiteY3" fmla="*/ 1005840 h 1005840"/>
                <a:gd name="connsiteX4" fmla="*/ 784860 w 784860"/>
                <a:gd name="connsiteY4" fmla="*/ 0 h 1005840"/>
                <a:gd name="connsiteX5" fmla="*/ 335280 w 784860"/>
                <a:gd name="connsiteY5" fmla="*/ 7620 h 1005840"/>
                <a:gd name="connsiteX0" fmla="*/ 335280 w 784860"/>
                <a:gd name="connsiteY0" fmla="*/ 7620 h 1005840"/>
                <a:gd name="connsiteX1" fmla="*/ 0 w 784860"/>
                <a:gd name="connsiteY1" fmla="*/ 335280 h 1005840"/>
                <a:gd name="connsiteX2" fmla="*/ 0 w 784860"/>
                <a:gd name="connsiteY2" fmla="*/ 1005840 h 1005840"/>
                <a:gd name="connsiteX3" fmla="*/ 602933 w 784860"/>
                <a:gd name="connsiteY3" fmla="*/ 1005840 h 1005840"/>
                <a:gd name="connsiteX4" fmla="*/ 784860 w 784860"/>
                <a:gd name="connsiteY4" fmla="*/ 1005840 h 1005840"/>
                <a:gd name="connsiteX5" fmla="*/ 784860 w 784860"/>
                <a:gd name="connsiteY5" fmla="*/ 0 h 1005840"/>
                <a:gd name="connsiteX6" fmla="*/ 335280 w 784860"/>
                <a:gd name="connsiteY6" fmla="*/ 7620 h 1005840"/>
                <a:gd name="connsiteX0" fmla="*/ 335280 w 784860"/>
                <a:gd name="connsiteY0" fmla="*/ 7620 h 1005840"/>
                <a:gd name="connsiteX1" fmla="*/ 0 w 784860"/>
                <a:gd name="connsiteY1" fmla="*/ 335280 h 1005840"/>
                <a:gd name="connsiteX2" fmla="*/ 0 w 784860"/>
                <a:gd name="connsiteY2" fmla="*/ 1005840 h 1005840"/>
                <a:gd name="connsiteX3" fmla="*/ 600551 w 784860"/>
                <a:gd name="connsiteY3" fmla="*/ 982028 h 1005840"/>
                <a:gd name="connsiteX4" fmla="*/ 784860 w 784860"/>
                <a:gd name="connsiteY4" fmla="*/ 1005840 h 1005840"/>
                <a:gd name="connsiteX5" fmla="*/ 784860 w 784860"/>
                <a:gd name="connsiteY5" fmla="*/ 0 h 1005840"/>
                <a:gd name="connsiteX6" fmla="*/ 335280 w 784860"/>
                <a:gd name="connsiteY6" fmla="*/ 7620 h 1005840"/>
                <a:gd name="connsiteX0" fmla="*/ 335280 w 784860"/>
                <a:gd name="connsiteY0" fmla="*/ 7620 h 1005840"/>
                <a:gd name="connsiteX1" fmla="*/ 0 w 784860"/>
                <a:gd name="connsiteY1" fmla="*/ 335280 h 1005840"/>
                <a:gd name="connsiteX2" fmla="*/ 0 w 784860"/>
                <a:gd name="connsiteY2" fmla="*/ 1005840 h 1005840"/>
                <a:gd name="connsiteX3" fmla="*/ 600551 w 784860"/>
                <a:gd name="connsiteY3" fmla="*/ 982028 h 1005840"/>
                <a:gd name="connsiteX4" fmla="*/ 784860 w 784860"/>
                <a:gd name="connsiteY4" fmla="*/ 1005840 h 1005840"/>
                <a:gd name="connsiteX5" fmla="*/ 648176 w 784860"/>
                <a:gd name="connsiteY5" fmla="*/ 989171 h 1005840"/>
                <a:gd name="connsiteX6" fmla="*/ 784860 w 784860"/>
                <a:gd name="connsiteY6" fmla="*/ 0 h 1005840"/>
                <a:gd name="connsiteX7" fmla="*/ 335280 w 784860"/>
                <a:gd name="connsiteY7" fmla="*/ 7620 h 1005840"/>
                <a:gd name="connsiteX0" fmla="*/ 335280 w 793432"/>
                <a:gd name="connsiteY0" fmla="*/ 7620 h 1029653"/>
                <a:gd name="connsiteX1" fmla="*/ 0 w 793432"/>
                <a:gd name="connsiteY1" fmla="*/ 335280 h 1029653"/>
                <a:gd name="connsiteX2" fmla="*/ 0 w 793432"/>
                <a:gd name="connsiteY2" fmla="*/ 1005840 h 1029653"/>
                <a:gd name="connsiteX3" fmla="*/ 600551 w 793432"/>
                <a:gd name="connsiteY3" fmla="*/ 982028 h 1029653"/>
                <a:gd name="connsiteX4" fmla="*/ 784860 w 793432"/>
                <a:gd name="connsiteY4" fmla="*/ 1005840 h 1029653"/>
                <a:gd name="connsiteX5" fmla="*/ 793432 w 793432"/>
                <a:gd name="connsiteY5" fmla="*/ 1029653 h 1029653"/>
                <a:gd name="connsiteX6" fmla="*/ 784860 w 793432"/>
                <a:gd name="connsiteY6" fmla="*/ 0 h 1029653"/>
                <a:gd name="connsiteX7" fmla="*/ 335280 w 793432"/>
                <a:gd name="connsiteY7" fmla="*/ 7620 h 1029653"/>
                <a:gd name="connsiteX0" fmla="*/ 335280 w 793432"/>
                <a:gd name="connsiteY0" fmla="*/ 7620 h 1029653"/>
                <a:gd name="connsiteX1" fmla="*/ 0 w 793432"/>
                <a:gd name="connsiteY1" fmla="*/ 335280 h 1029653"/>
                <a:gd name="connsiteX2" fmla="*/ 0 w 793432"/>
                <a:gd name="connsiteY2" fmla="*/ 1005840 h 1029653"/>
                <a:gd name="connsiteX3" fmla="*/ 600551 w 793432"/>
                <a:gd name="connsiteY3" fmla="*/ 982028 h 1029653"/>
                <a:gd name="connsiteX4" fmla="*/ 637222 w 793432"/>
                <a:gd name="connsiteY4" fmla="*/ 1024890 h 1029653"/>
                <a:gd name="connsiteX5" fmla="*/ 793432 w 793432"/>
                <a:gd name="connsiteY5" fmla="*/ 1029653 h 1029653"/>
                <a:gd name="connsiteX6" fmla="*/ 784860 w 793432"/>
                <a:gd name="connsiteY6" fmla="*/ 0 h 1029653"/>
                <a:gd name="connsiteX7" fmla="*/ 335280 w 793432"/>
                <a:gd name="connsiteY7" fmla="*/ 7620 h 1029653"/>
                <a:gd name="connsiteX0" fmla="*/ 335280 w 793432"/>
                <a:gd name="connsiteY0" fmla="*/ 7620 h 1032034"/>
                <a:gd name="connsiteX1" fmla="*/ 0 w 793432"/>
                <a:gd name="connsiteY1" fmla="*/ 335280 h 1032034"/>
                <a:gd name="connsiteX2" fmla="*/ 0 w 793432"/>
                <a:gd name="connsiteY2" fmla="*/ 1005840 h 1032034"/>
                <a:gd name="connsiteX3" fmla="*/ 600551 w 793432"/>
                <a:gd name="connsiteY3" fmla="*/ 982028 h 1032034"/>
                <a:gd name="connsiteX4" fmla="*/ 630078 w 793432"/>
                <a:gd name="connsiteY4" fmla="*/ 1032034 h 1032034"/>
                <a:gd name="connsiteX5" fmla="*/ 793432 w 793432"/>
                <a:gd name="connsiteY5" fmla="*/ 1029653 h 1032034"/>
                <a:gd name="connsiteX6" fmla="*/ 784860 w 793432"/>
                <a:gd name="connsiteY6" fmla="*/ 0 h 1032034"/>
                <a:gd name="connsiteX7" fmla="*/ 335280 w 793432"/>
                <a:gd name="connsiteY7" fmla="*/ 7620 h 103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3432" h="1032034">
                  <a:moveTo>
                    <a:pt x="335280" y="7620"/>
                  </a:moveTo>
                  <a:lnTo>
                    <a:pt x="0" y="335280"/>
                  </a:lnTo>
                  <a:lnTo>
                    <a:pt x="0" y="1005840"/>
                  </a:lnTo>
                  <a:lnTo>
                    <a:pt x="600551" y="982028"/>
                  </a:lnTo>
                  <a:lnTo>
                    <a:pt x="630078" y="1032034"/>
                  </a:lnTo>
                  <a:lnTo>
                    <a:pt x="793432" y="1029653"/>
                  </a:lnTo>
                  <a:cubicBezTo>
                    <a:pt x="790575" y="686435"/>
                    <a:pt x="787717" y="343218"/>
                    <a:pt x="784860" y="0"/>
                  </a:cubicBezTo>
                  <a:lnTo>
                    <a:pt x="335280" y="7620"/>
                  </a:ln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0" name="グラフィックス 9">
              <a:extLst>
                <a:ext uri="{FF2B5EF4-FFF2-40B4-BE49-F238E27FC236}">
                  <a16:creationId xmlns:a16="http://schemas.microsoft.com/office/drawing/2014/main" id="{0E92F97E-D551-F1B4-CFB2-496DDB9248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2360" y="4509120"/>
              <a:ext cx="1043864" cy="1113975"/>
            </a:xfrm>
            <a:prstGeom prst="rect">
              <a:avLst/>
            </a:prstGeom>
          </p:spPr>
        </p:pic>
      </p:grpSp>
    </p:spTree>
    <p:extLst>
      <p:ext uri="{BB962C8B-B14F-4D97-AF65-F5344CB8AC3E}">
        <p14:creationId xmlns:p14="http://schemas.microsoft.com/office/powerpoint/2010/main" val="174109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z="3050" dirty="0">
                <a:latin typeface="+mj-ea"/>
              </a:rPr>
              <a:t>防止策例のご紹介：ミスの防止（２）</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a:xfrm>
            <a:off x="457200" y="1105082"/>
            <a:ext cx="8229600" cy="4883968"/>
          </a:xfrm>
        </p:spPr>
        <p:txBody>
          <a:bodyPr/>
          <a:lstStyle/>
          <a:p>
            <a:r>
              <a:rPr kumimoji="1" lang="ja-JP" altLang="en-US" sz="2400" dirty="0">
                <a:latin typeface="+mn-ea"/>
              </a:rPr>
              <a:t>アドレス帳からの選択ミス防止</a:t>
            </a:r>
            <a:endParaRPr kumimoji="1" lang="en-US" altLang="ja-JP" sz="2400" dirty="0">
              <a:latin typeface="+mn-ea"/>
            </a:endParaRPr>
          </a:p>
          <a:p>
            <a:pPr lvl="1"/>
            <a:r>
              <a:rPr kumimoji="1" lang="ja-JP" altLang="en-US" sz="2000" dirty="0">
                <a:latin typeface="+mn-ea"/>
              </a:rPr>
              <a:t>企業名</a:t>
            </a:r>
            <a:r>
              <a:rPr lang="ja-JP" altLang="en-US" sz="2000" dirty="0">
                <a:latin typeface="+mn-ea"/>
              </a:rPr>
              <a:t>、氏名等をわかりやすいように登録する。</a:t>
            </a:r>
            <a:endParaRPr lang="en-US" altLang="ja-JP" sz="2000" dirty="0">
              <a:latin typeface="+mn-ea"/>
            </a:endParaRPr>
          </a:p>
          <a:p>
            <a:pPr lvl="1"/>
            <a:r>
              <a:rPr kumimoji="1" lang="ja-JP" altLang="en-US" sz="2000" dirty="0">
                <a:latin typeface="+mn-ea"/>
              </a:rPr>
              <a:t>取引先部署ごとなど、分類を細かくする。</a:t>
            </a:r>
            <a:endParaRPr kumimoji="1" lang="en-US" altLang="ja-JP" sz="2000" dirty="0">
              <a:latin typeface="+mn-ea"/>
            </a:endParaRPr>
          </a:p>
          <a:p>
            <a:r>
              <a:rPr lang="ja-JP" altLang="en-US" sz="2400" dirty="0">
                <a:latin typeface="+mn-ea"/>
              </a:rPr>
              <a:t>アドレスの入力ミス防止</a:t>
            </a:r>
            <a:endParaRPr lang="en-US" altLang="ja-JP" sz="2400" dirty="0">
              <a:latin typeface="+mn-ea"/>
            </a:endParaRPr>
          </a:p>
          <a:p>
            <a:pPr lvl="1"/>
            <a:r>
              <a:rPr lang="ja-JP" altLang="en-US" sz="2000" dirty="0">
                <a:latin typeface="+mn-ea"/>
              </a:rPr>
              <a:t>送受信の確認が済んでいるアドレス帳を使用する。</a:t>
            </a:r>
            <a:endParaRPr lang="en-US" altLang="ja-JP" sz="2000" dirty="0">
              <a:latin typeface="+mn-ea"/>
            </a:endParaRPr>
          </a:p>
          <a:p>
            <a:pPr lvl="1"/>
            <a:r>
              <a:rPr lang="ja-JP" altLang="en-US" sz="2000" dirty="0">
                <a:latin typeface="+mn-ea"/>
              </a:rPr>
              <a:t>複数の担当者で確認する。</a:t>
            </a:r>
            <a:endParaRPr lang="en-US" altLang="ja-JP" sz="2000" dirty="0">
              <a:latin typeface="+mn-ea"/>
            </a:endParaRPr>
          </a:p>
          <a:p>
            <a:r>
              <a:rPr lang="ja-JP" altLang="en-US" sz="2400" dirty="0">
                <a:latin typeface="+mn-ea"/>
              </a:rPr>
              <a:t>送信先アドレス欄の選択ミス防止</a:t>
            </a:r>
            <a:endParaRPr lang="en-US" altLang="ja-JP" sz="2400" dirty="0">
              <a:latin typeface="+mn-ea"/>
            </a:endParaRPr>
          </a:p>
          <a:p>
            <a:pPr lvl="1"/>
            <a:r>
              <a:rPr kumimoji="1" lang="ja-JP" altLang="en-US" sz="2000" dirty="0">
                <a:latin typeface="+mn-ea"/>
              </a:rPr>
              <a:t>送信先は</a:t>
            </a:r>
            <a:r>
              <a:rPr kumimoji="1" lang="en-US" altLang="ja-JP" sz="2000" dirty="0">
                <a:latin typeface="+mn-ea"/>
              </a:rPr>
              <a:t>BCC</a:t>
            </a:r>
            <a:r>
              <a:rPr kumimoji="1" lang="ja-JP" altLang="en-US" sz="2000" dirty="0">
                <a:latin typeface="+mn-ea"/>
              </a:rPr>
              <a:t>にしか入力できないようにする。</a:t>
            </a:r>
            <a:endParaRPr kumimoji="1" lang="en-US" altLang="ja-JP" sz="2000" dirty="0">
              <a:latin typeface="+mn-ea"/>
            </a:endParaRPr>
          </a:p>
          <a:p>
            <a:r>
              <a:rPr lang="ja-JP" altLang="en-US" sz="2400" dirty="0">
                <a:latin typeface="+mn-ea"/>
              </a:rPr>
              <a:t>その他</a:t>
            </a:r>
            <a:endParaRPr lang="en-US" altLang="ja-JP" sz="2400" dirty="0">
              <a:latin typeface="+mn-ea"/>
            </a:endParaRPr>
          </a:p>
          <a:p>
            <a:pPr lvl="1"/>
            <a:r>
              <a:rPr lang="ja-JP" altLang="en-US" sz="2000" dirty="0">
                <a:latin typeface="+mn-ea"/>
              </a:rPr>
              <a:t>メーリングリストを活用する。</a:t>
            </a:r>
            <a:endParaRPr lang="en-US" altLang="ja-JP" sz="2000" dirty="0">
              <a:latin typeface="+mn-ea"/>
            </a:endParaRPr>
          </a:p>
          <a:p>
            <a:pPr lvl="1"/>
            <a:r>
              <a:rPr lang="ja-JP" altLang="en-US" sz="2000" dirty="0">
                <a:latin typeface="+mn-ea"/>
              </a:rPr>
              <a:t>メール作成者と送信者を分けて、送信先確認をする。</a:t>
            </a:r>
            <a:endParaRPr lang="en-US" altLang="ja-JP" sz="2000" dirty="0">
              <a:latin typeface="+mn-ea"/>
            </a:endParaRPr>
          </a:p>
          <a:p>
            <a:pPr marL="0" indent="0">
              <a:buNone/>
            </a:pPr>
            <a:endParaRPr kumimoji="1" lang="en-US" altLang="ja-JP" sz="2400" dirty="0">
              <a:latin typeface="+mn-ea"/>
            </a:endParaRPr>
          </a:p>
          <a:p>
            <a:pPr marL="0" indent="0">
              <a:buNone/>
            </a:pPr>
            <a:endParaRPr kumimoji="1" lang="en-US" altLang="ja-JP" sz="2400" dirty="0">
              <a:latin typeface="+mn-ea"/>
            </a:endParaRPr>
          </a:p>
        </p:txBody>
      </p:sp>
      <p:sp>
        <p:nvSpPr>
          <p:cNvPr id="6" name="スライド番号プレースホルダー 5">
            <a:extLst>
              <a:ext uri="{FF2B5EF4-FFF2-40B4-BE49-F238E27FC236}">
                <a16:creationId xmlns:a16="http://schemas.microsoft.com/office/drawing/2014/main" id="{EFD0F229-EE96-44D7-8B48-819C6CBFEEA9}"/>
              </a:ext>
            </a:extLst>
          </p:cNvPr>
          <p:cNvSpPr>
            <a:spLocks noGrp="1"/>
          </p:cNvSpPr>
          <p:nvPr>
            <p:ph type="sldNum" sz="quarter" idx="10"/>
          </p:nvPr>
        </p:nvSpPr>
        <p:spPr/>
        <p:txBody>
          <a:bodyPr/>
          <a:lstStyle/>
          <a:p>
            <a:pPr algn="r"/>
            <a:fld id="{0FF54DE5-C571-48E8-A5BC-B369434E2F44}" type="slidenum">
              <a:rPr lang="en-US" altLang="ja-JP" smtClean="0"/>
              <a:pPr algn="r"/>
              <a:t>24</a:t>
            </a:fld>
            <a:endParaRPr lang="ja-JP" altLang="en-US" dirty="0"/>
          </a:p>
        </p:txBody>
      </p:sp>
      <p:sp>
        <p:nvSpPr>
          <p:cNvPr id="8" name="吹き出し: 円形 7">
            <a:extLst>
              <a:ext uri="{FF2B5EF4-FFF2-40B4-BE49-F238E27FC236}">
                <a16:creationId xmlns:a16="http://schemas.microsoft.com/office/drawing/2014/main" id="{502AFDDB-D608-46E7-92E8-5A5ED82E6D7C}"/>
              </a:ext>
            </a:extLst>
          </p:cNvPr>
          <p:cNvSpPr/>
          <p:nvPr/>
        </p:nvSpPr>
        <p:spPr bwMode="auto">
          <a:xfrm>
            <a:off x="6784598" y="3579683"/>
            <a:ext cx="1670803" cy="1017874"/>
          </a:xfrm>
          <a:prstGeom prst="wedgeEllipseCallout">
            <a:avLst>
              <a:gd name="adj1" fmla="val 9017"/>
              <a:gd name="adj2" fmla="val 72243"/>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dirty="0">
                <a:latin typeface="+mn-ea"/>
              </a:rPr>
              <a:t>送信前に</a:t>
            </a:r>
            <a:endParaRPr kumimoji="1" lang="en-US" altLang="ja-JP" dirty="0">
              <a:latin typeface="+mn-ea"/>
            </a:endParaRPr>
          </a:p>
          <a:p>
            <a:pPr algn="ctr"/>
            <a:r>
              <a:rPr kumimoji="1" lang="ja-JP" altLang="en-US" dirty="0">
                <a:latin typeface="+mn-ea"/>
              </a:rPr>
              <a:t>確認！</a:t>
            </a:r>
          </a:p>
        </p:txBody>
      </p:sp>
      <p:sp>
        <p:nvSpPr>
          <p:cNvPr id="10" name="正方形/長方形 9">
            <a:extLst>
              <a:ext uri="{FF2B5EF4-FFF2-40B4-BE49-F238E27FC236}">
                <a16:creationId xmlns:a16="http://schemas.microsoft.com/office/drawing/2014/main" id="{EDE4C64C-F931-4C0C-834B-5A186CFFEE36}"/>
              </a:ext>
            </a:extLst>
          </p:cNvPr>
          <p:cNvSpPr/>
          <p:nvPr/>
        </p:nvSpPr>
        <p:spPr bwMode="auto">
          <a:xfrm>
            <a:off x="557185" y="5561703"/>
            <a:ext cx="6198617" cy="85469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44000" tIns="8890" rIns="74295" bIns="8890" rtlCol="0" anchor="ctr"/>
          <a:lstStyle/>
          <a:p>
            <a:r>
              <a:rPr lang="ja-JP" altLang="en-US" sz="2000" dirty="0">
                <a:latin typeface="+mn-ea"/>
              </a:rPr>
              <a:t>メール送信前の再確認、ダブルチェックを徹底する</a:t>
            </a:r>
          </a:p>
        </p:txBody>
      </p:sp>
      <p:pic>
        <p:nvPicPr>
          <p:cNvPr id="11" name="グラフィックス 10">
            <a:extLst>
              <a:ext uri="{FF2B5EF4-FFF2-40B4-BE49-F238E27FC236}">
                <a16:creationId xmlns:a16="http://schemas.microsoft.com/office/drawing/2014/main" id="{B3771C07-22D3-AB3F-5371-41F11530F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2280" y="4852912"/>
            <a:ext cx="1678382" cy="1417582"/>
          </a:xfrm>
          <a:prstGeom prst="rect">
            <a:avLst/>
          </a:prstGeom>
        </p:spPr>
      </p:pic>
      <p:grpSp>
        <p:nvGrpSpPr>
          <p:cNvPr id="12" name="グループ化 11">
            <a:extLst>
              <a:ext uri="{FF2B5EF4-FFF2-40B4-BE49-F238E27FC236}">
                <a16:creationId xmlns:a16="http://schemas.microsoft.com/office/drawing/2014/main" id="{1333F274-815A-90D1-5E9C-168BBB93D951}"/>
              </a:ext>
            </a:extLst>
          </p:cNvPr>
          <p:cNvGrpSpPr/>
          <p:nvPr/>
        </p:nvGrpSpPr>
        <p:grpSpPr>
          <a:xfrm>
            <a:off x="7092280" y="5517232"/>
            <a:ext cx="360000" cy="360000"/>
            <a:chOff x="9418748" y="4581128"/>
            <a:chExt cx="324000" cy="324000"/>
          </a:xfrm>
        </p:grpSpPr>
        <p:sp>
          <p:nvSpPr>
            <p:cNvPr id="13" name="楕円 12">
              <a:extLst>
                <a:ext uri="{FF2B5EF4-FFF2-40B4-BE49-F238E27FC236}">
                  <a16:creationId xmlns:a16="http://schemas.microsoft.com/office/drawing/2014/main" id="{5411D14D-2F0E-BE43-EB85-79EC92DB520D}"/>
                </a:ext>
              </a:extLst>
            </p:cNvPr>
            <p:cNvSpPr/>
            <p:nvPr/>
          </p:nvSpPr>
          <p:spPr bwMode="auto">
            <a:xfrm>
              <a:off x="9418748" y="4581128"/>
              <a:ext cx="324000" cy="324000"/>
            </a:xfrm>
            <a:prstGeom prst="ellipse">
              <a:avLst/>
            </a:prstGeom>
            <a:solidFill>
              <a:schemeClr val="bg1"/>
            </a:solidFill>
            <a:ln w="9525" algn="ctr">
              <a:solidFill>
                <a:schemeClr val="bg1"/>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4" name="グラフィックス 13">
              <a:extLst>
                <a:ext uri="{FF2B5EF4-FFF2-40B4-BE49-F238E27FC236}">
                  <a16:creationId xmlns:a16="http://schemas.microsoft.com/office/drawing/2014/main" id="{92AF0B6B-36B5-B161-91AD-CB1954712D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6732" y="4599112"/>
              <a:ext cx="288032" cy="288032"/>
            </a:xfrm>
            <a:prstGeom prst="rect">
              <a:avLst/>
            </a:prstGeom>
          </p:spPr>
        </p:pic>
      </p:grpSp>
    </p:spTree>
    <p:extLst>
      <p:ext uri="{BB962C8B-B14F-4D97-AF65-F5344CB8AC3E}">
        <p14:creationId xmlns:p14="http://schemas.microsoft.com/office/powerpoint/2010/main" val="342248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z="3050" dirty="0">
                <a:latin typeface="+mj-ea"/>
              </a:rPr>
              <a:t>防止策例のご紹介：体制の整備</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a:xfrm>
            <a:off x="457200" y="1152240"/>
            <a:ext cx="8229600" cy="4883968"/>
          </a:xfrm>
        </p:spPr>
        <p:txBody>
          <a:bodyPr/>
          <a:lstStyle/>
          <a:p>
            <a:r>
              <a:rPr lang="en-US" altLang="ja-JP" sz="2400" dirty="0">
                <a:latin typeface="+mn-ea"/>
              </a:rPr>
              <a:t>PC</a:t>
            </a:r>
            <a:r>
              <a:rPr lang="ja-JP" altLang="en-US" sz="2400" dirty="0">
                <a:latin typeface="+mn-ea"/>
              </a:rPr>
              <a:t>機能・メールシステム・ソフトウェアの活用</a:t>
            </a:r>
            <a:endParaRPr lang="en-US" altLang="ja-JP" sz="2400" dirty="0">
              <a:latin typeface="+mn-ea"/>
            </a:endParaRPr>
          </a:p>
          <a:p>
            <a:pPr lvl="1"/>
            <a:r>
              <a:rPr lang="ja-JP" altLang="en-US" sz="2000" dirty="0">
                <a:latin typeface="+mn-ea"/>
              </a:rPr>
              <a:t>誤送信防止システムの利用</a:t>
            </a:r>
            <a:endParaRPr lang="en-US" altLang="ja-JP" sz="2000" dirty="0">
              <a:latin typeface="+mn-ea"/>
            </a:endParaRPr>
          </a:p>
          <a:p>
            <a:pPr lvl="2"/>
            <a:r>
              <a:rPr lang="ja-JP" altLang="en-US" sz="2000" dirty="0">
                <a:latin typeface="+mn-ea"/>
              </a:rPr>
              <a:t>送信前確認機能、遅延配信機能　上長承認機能　など</a:t>
            </a:r>
            <a:endParaRPr lang="en-US" altLang="ja-JP" sz="2000" dirty="0">
              <a:latin typeface="+mn-ea"/>
            </a:endParaRPr>
          </a:p>
          <a:p>
            <a:pPr lvl="1"/>
            <a:r>
              <a:rPr lang="en-US" altLang="ja-JP" sz="2000" dirty="0">
                <a:latin typeface="+mn-ea"/>
              </a:rPr>
              <a:t>BCC</a:t>
            </a:r>
            <a:r>
              <a:rPr lang="ja-JP" altLang="en-US" sz="2000" dirty="0">
                <a:latin typeface="+mn-ea"/>
              </a:rPr>
              <a:t>による一括送信をやめ、メール配信システムを利用する。</a:t>
            </a:r>
            <a:endParaRPr lang="en-US" altLang="ja-JP" sz="2000" dirty="0">
              <a:latin typeface="+mn-ea"/>
            </a:endParaRPr>
          </a:p>
          <a:p>
            <a:pPr lvl="1"/>
            <a:r>
              <a:rPr lang="ja-JP" altLang="en-US" sz="2000" dirty="0">
                <a:latin typeface="+mn-ea"/>
              </a:rPr>
              <a:t>オートコンプリート機能を利用しない。</a:t>
            </a:r>
            <a:endParaRPr lang="en-US" altLang="ja-JP" sz="2000" dirty="0">
              <a:latin typeface="+mn-ea"/>
            </a:endParaRPr>
          </a:p>
          <a:p>
            <a:r>
              <a:rPr kumimoji="1" lang="ja-JP" altLang="en-US" sz="2400" dirty="0">
                <a:latin typeface="+mn-ea"/>
              </a:rPr>
              <a:t>手順やルールの見直し、徹底・遵守</a:t>
            </a:r>
            <a:endParaRPr kumimoji="1" lang="en-US" altLang="ja-JP" sz="2400" dirty="0">
              <a:latin typeface="+mn-ea"/>
            </a:endParaRPr>
          </a:p>
          <a:p>
            <a:pPr lvl="1"/>
            <a:r>
              <a:rPr lang="ja-JP" altLang="en-US" sz="2000" dirty="0">
                <a:latin typeface="+mn-ea"/>
              </a:rPr>
              <a:t>メール誤送信防止のための手順の策定、周知</a:t>
            </a:r>
            <a:endParaRPr lang="en-US" altLang="ja-JP" sz="2000" dirty="0">
              <a:latin typeface="+mn-ea"/>
            </a:endParaRPr>
          </a:p>
          <a:p>
            <a:pPr lvl="1"/>
            <a:r>
              <a:rPr kumimoji="1" lang="ja-JP" altLang="en-US" sz="2000" dirty="0">
                <a:latin typeface="+mn-ea"/>
              </a:rPr>
              <a:t>定期的な注意喚起、教育</a:t>
            </a:r>
            <a:endParaRPr kumimoji="1" lang="en-US" altLang="ja-JP" sz="2000" dirty="0">
              <a:latin typeface="+mn-ea"/>
            </a:endParaRPr>
          </a:p>
          <a:p>
            <a:pPr lvl="1"/>
            <a:r>
              <a:rPr lang="en-US" altLang="ja-JP" sz="2000" dirty="0">
                <a:latin typeface="+mn-ea"/>
              </a:rPr>
              <a:t>PC</a:t>
            </a:r>
            <a:r>
              <a:rPr lang="ja-JP" altLang="en-US" sz="2000" dirty="0">
                <a:latin typeface="+mn-ea"/>
              </a:rPr>
              <a:t>のセキュリティ設定状況のチェック（定期的、抜き打ち）</a:t>
            </a:r>
            <a:endParaRPr kumimoji="1" lang="en-US" altLang="ja-JP" sz="2000" dirty="0">
              <a:latin typeface="+mn-ea"/>
            </a:endParaRPr>
          </a:p>
          <a:p>
            <a:endParaRPr kumimoji="1" lang="en-US" altLang="ja-JP" sz="2800" dirty="0">
              <a:latin typeface="+mn-ea"/>
            </a:endParaRPr>
          </a:p>
          <a:p>
            <a:pPr marL="0" indent="0">
              <a:buNone/>
            </a:pPr>
            <a:endParaRPr kumimoji="1" lang="ja-JP" altLang="en-US" sz="2000" dirty="0">
              <a:latin typeface="+mn-ea"/>
            </a:endParaRPr>
          </a:p>
        </p:txBody>
      </p:sp>
      <p:sp>
        <p:nvSpPr>
          <p:cNvPr id="6" name="スライド番号プレースホルダー 5">
            <a:extLst>
              <a:ext uri="{FF2B5EF4-FFF2-40B4-BE49-F238E27FC236}">
                <a16:creationId xmlns:a16="http://schemas.microsoft.com/office/drawing/2014/main" id="{E7AD2C2E-1DAE-459B-AB68-13BF242A1365}"/>
              </a:ext>
            </a:extLst>
          </p:cNvPr>
          <p:cNvSpPr>
            <a:spLocks noGrp="1"/>
          </p:cNvSpPr>
          <p:nvPr>
            <p:ph type="sldNum" sz="quarter" idx="10"/>
          </p:nvPr>
        </p:nvSpPr>
        <p:spPr/>
        <p:txBody>
          <a:bodyPr/>
          <a:lstStyle/>
          <a:p>
            <a:pPr algn="r"/>
            <a:fld id="{0FF54DE5-C571-48E8-A5BC-B369434E2F44}" type="slidenum">
              <a:rPr lang="en-US" altLang="ja-JP" smtClean="0"/>
              <a:pPr algn="r"/>
              <a:t>25</a:t>
            </a:fld>
            <a:endParaRPr lang="ja-JP" altLang="en-US" dirty="0"/>
          </a:p>
        </p:txBody>
      </p:sp>
      <p:sp>
        <p:nvSpPr>
          <p:cNvPr id="3" name="正方形/長方形 2">
            <a:extLst>
              <a:ext uri="{FF2B5EF4-FFF2-40B4-BE49-F238E27FC236}">
                <a16:creationId xmlns:a16="http://schemas.microsoft.com/office/drawing/2014/main" id="{F19F1251-2387-4A59-ABFC-3AC6A4B2F8BC}"/>
              </a:ext>
            </a:extLst>
          </p:cNvPr>
          <p:cNvSpPr/>
          <p:nvPr/>
        </p:nvSpPr>
        <p:spPr bwMode="auto">
          <a:xfrm>
            <a:off x="457200" y="5278656"/>
            <a:ext cx="6672230" cy="9629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44000" tIns="8890" rIns="74295" bIns="8890" rtlCol="0" anchor="ctr"/>
          <a:lstStyle/>
          <a:p>
            <a:r>
              <a:rPr lang="ja-JP" altLang="en-US" sz="2000" dirty="0">
                <a:latin typeface="+mn-ea"/>
                <a:ea typeface="+mn-ea"/>
              </a:rPr>
              <a:t>システム任せにせず、ルール通りに運用されているかを定期的に確認することも重要</a:t>
            </a:r>
            <a:endParaRPr kumimoji="1" lang="ja-JP" altLang="en-US" sz="2000" dirty="0">
              <a:latin typeface="+mn-ea"/>
              <a:ea typeface="+mn-ea"/>
            </a:endParaRPr>
          </a:p>
        </p:txBody>
      </p:sp>
      <p:grpSp>
        <p:nvGrpSpPr>
          <p:cNvPr id="8" name="グループ化 7">
            <a:extLst>
              <a:ext uri="{FF2B5EF4-FFF2-40B4-BE49-F238E27FC236}">
                <a16:creationId xmlns:a16="http://schemas.microsoft.com/office/drawing/2014/main" id="{81341963-A400-D183-B7B0-6025414BE1ED}"/>
              </a:ext>
            </a:extLst>
          </p:cNvPr>
          <p:cNvGrpSpPr>
            <a:grpSpLocks noChangeAspect="1"/>
          </p:cNvGrpSpPr>
          <p:nvPr/>
        </p:nvGrpSpPr>
        <p:grpSpPr>
          <a:xfrm>
            <a:off x="7308304" y="5107534"/>
            <a:ext cx="1656184" cy="1129730"/>
            <a:chOff x="5387813" y="2081803"/>
            <a:chExt cx="558545" cy="380999"/>
          </a:xfrm>
          <a:solidFill>
            <a:srgbClr val="276E99"/>
          </a:solidFill>
        </p:grpSpPr>
        <p:sp>
          <p:nvSpPr>
            <p:cNvPr id="9" name="フリーフォーム: 図形 8">
              <a:extLst>
                <a:ext uri="{FF2B5EF4-FFF2-40B4-BE49-F238E27FC236}">
                  <a16:creationId xmlns:a16="http://schemas.microsoft.com/office/drawing/2014/main" id="{A1B84D40-898E-FFC5-F001-4E063EDF4273}"/>
                </a:ext>
              </a:extLst>
            </p:cNvPr>
            <p:cNvSpPr/>
            <p:nvPr/>
          </p:nvSpPr>
          <p:spPr>
            <a:xfrm>
              <a:off x="5387813" y="2412320"/>
              <a:ext cx="558545" cy="50482"/>
            </a:xfrm>
            <a:custGeom>
              <a:avLst/>
              <a:gdLst>
                <a:gd name="connsiteX0" fmla="*/ 558546 w 558545"/>
                <a:gd name="connsiteY0" fmla="*/ 25241 h 50482"/>
                <a:gd name="connsiteX1" fmla="*/ 533305 w 558545"/>
                <a:gd name="connsiteY1" fmla="*/ 0 h 50482"/>
                <a:gd name="connsiteX2" fmla="*/ 25241 w 558545"/>
                <a:gd name="connsiteY2" fmla="*/ 0 h 50482"/>
                <a:gd name="connsiteX3" fmla="*/ 0 w 558545"/>
                <a:gd name="connsiteY3" fmla="*/ 25241 h 50482"/>
                <a:gd name="connsiteX4" fmla="*/ 25241 w 558545"/>
                <a:gd name="connsiteY4" fmla="*/ 50482 h 50482"/>
                <a:gd name="connsiteX5" fmla="*/ 533305 w 558545"/>
                <a:gd name="connsiteY5" fmla="*/ 50482 h 50482"/>
                <a:gd name="connsiteX6" fmla="*/ 558546 w 558545"/>
                <a:gd name="connsiteY6" fmla="*/ 25241 h 50482"/>
                <a:gd name="connsiteX7" fmla="*/ 312992 w 558545"/>
                <a:gd name="connsiteY7" fmla="*/ 18478 h 50482"/>
                <a:gd name="connsiteX8" fmla="*/ 245650 w 558545"/>
                <a:gd name="connsiteY8" fmla="*/ 18478 h 50482"/>
                <a:gd name="connsiteX9" fmla="*/ 245650 w 558545"/>
                <a:gd name="connsiteY9" fmla="*/ 6858 h 50482"/>
                <a:gd name="connsiteX10" fmla="*/ 312992 w 558545"/>
                <a:gd name="connsiteY10" fmla="*/ 6858 h 50482"/>
                <a:gd name="connsiteX11" fmla="*/ 312992 w 558545"/>
                <a:gd name="connsiteY11" fmla="*/ 18478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545" h="50482">
                  <a:moveTo>
                    <a:pt x="558546" y="25241"/>
                  </a:moveTo>
                  <a:cubicBezTo>
                    <a:pt x="558546" y="11335"/>
                    <a:pt x="547211" y="0"/>
                    <a:pt x="533305" y="0"/>
                  </a:cubicBezTo>
                  <a:lnTo>
                    <a:pt x="25241" y="0"/>
                  </a:lnTo>
                  <a:cubicBezTo>
                    <a:pt x="11335" y="0"/>
                    <a:pt x="0" y="11335"/>
                    <a:pt x="0" y="25241"/>
                  </a:cubicBezTo>
                  <a:cubicBezTo>
                    <a:pt x="0" y="39148"/>
                    <a:pt x="11335" y="50482"/>
                    <a:pt x="25241" y="50482"/>
                  </a:cubicBezTo>
                  <a:lnTo>
                    <a:pt x="533305" y="50482"/>
                  </a:lnTo>
                  <a:cubicBezTo>
                    <a:pt x="547307" y="50482"/>
                    <a:pt x="558546" y="39148"/>
                    <a:pt x="558546" y="25241"/>
                  </a:cubicBezTo>
                  <a:close/>
                  <a:moveTo>
                    <a:pt x="312992" y="18478"/>
                  </a:moveTo>
                  <a:lnTo>
                    <a:pt x="245650" y="18478"/>
                  </a:lnTo>
                  <a:lnTo>
                    <a:pt x="245650" y="6858"/>
                  </a:lnTo>
                  <a:lnTo>
                    <a:pt x="312992" y="6858"/>
                  </a:lnTo>
                  <a:lnTo>
                    <a:pt x="312992" y="1847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 name="フリーフォーム: 図形 9">
              <a:extLst>
                <a:ext uri="{FF2B5EF4-FFF2-40B4-BE49-F238E27FC236}">
                  <a16:creationId xmlns:a16="http://schemas.microsoft.com/office/drawing/2014/main" id="{29117437-B4DD-F45C-E997-ADEC7CACC3DE}"/>
                </a:ext>
              </a:extLst>
            </p:cNvPr>
            <p:cNvSpPr/>
            <p:nvPr/>
          </p:nvSpPr>
          <p:spPr>
            <a:xfrm>
              <a:off x="5445249" y="2081803"/>
              <a:ext cx="443769" cy="310705"/>
            </a:xfrm>
            <a:custGeom>
              <a:avLst/>
              <a:gdLst>
                <a:gd name="connsiteX0" fmla="*/ 443770 w 443769"/>
                <a:gd name="connsiteY0" fmla="*/ 310706 h 310705"/>
                <a:gd name="connsiteX1" fmla="*/ 443770 w 443769"/>
                <a:gd name="connsiteY1" fmla="*/ 25908 h 310705"/>
                <a:gd name="connsiteX2" fmla="*/ 417862 w 443769"/>
                <a:gd name="connsiteY2" fmla="*/ 0 h 310705"/>
                <a:gd name="connsiteX3" fmla="*/ 25908 w 443769"/>
                <a:gd name="connsiteY3" fmla="*/ 0 h 310705"/>
                <a:gd name="connsiteX4" fmla="*/ 0 w 443769"/>
                <a:gd name="connsiteY4" fmla="*/ 25908 h 310705"/>
                <a:gd name="connsiteX5" fmla="*/ 0 w 443769"/>
                <a:gd name="connsiteY5" fmla="*/ 310610 h 310705"/>
                <a:gd name="connsiteX6" fmla="*/ 443770 w 443769"/>
                <a:gd name="connsiteY6" fmla="*/ 310610 h 310705"/>
                <a:gd name="connsiteX7" fmla="*/ 221837 w 443769"/>
                <a:gd name="connsiteY7" fmla="*/ 302228 h 310705"/>
                <a:gd name="connsiteX8" fmla="*/ 210502 w 443769"/>
                <a:gd name="connsiteY8" fmla="*/ 290894 h 310705"/>
                <a:gd name="connsiteX9" fmla="*/ 221837 w 443769"/>
                <a:gd name="connsiteY9" fmla="*/ 279559 h 310705"/>
                <a:gd name="connsiteX10" fmla="*/ 233172 w 443769"/>
                <a:gd name="connsiteY10" fmla="*/ 290894 h 310705"/>
                <a:gd name="connsiteX11" fmla="*/ 221837 w 443769"/>
                <a:gd name="connsiteY11" fmla="*/ 302228 h 310705"/>
                <a:gd name="connsiteX12" fmla="*/ 25241 w 443769"/>
                <a:gd name="connsiteY12" fmla="*/ 24098 h 310705"/>
                <a:gd name="connsiteX13" fmla="*/ 418529 w 443769"/>
                <a:gd name="connsiteY13" fmla="*/ 24098 h 310705"/>
                <a:gd name="connsiteX14" fmla="*/ 418529 w 443769"/>
                <a:gd name="connsiteY14" fmla="*/ 268891 h 310705"/>
                <a:gd name="connsiteX15" fmla="*/ 25241 w 443769"/>
                <a:gd name="connsiteY15" fmla="*/ 268891 h 310705"/>
                <a:gd name="connsiteX16" fmla="*/ 25241 w 443769"/>
                <a:gd name="connsiteY16" fmla="*/ 24098 h 3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769" h="310705">
                  <a:moveTo>
                    <a:pt x="443770" y="310706"/>
                  </a:moveTo>
                  <a:lnTo>
                    <a:pt x="443770" y="25908"/>
                  </a:lnTo>
                  <a:cubicBezTo>
                    <a:pt x="443770" y="11621"/>
                    <a:pt x="432149" y="0"/>
                    <a:pt x="417862" y="0"/>
                  </a:cubicBezTo>
                  <a:lnTo>
                    <a:pt x="25908" y="0"/>
                  </a:lnTo>
                  <a:cubicBezTo>
                    <a:pt x="11621" y="0"/>
                    <a:pt x="0" y="11621"/>
                    <a:pt x="0" y="25908"/>
                  </a:cubicBezTo>
                  <a:lnTo>
                    <a:pt x="0" y="310610"/>
                  </a:lnTo>
                  <a:lnTo>
                    <a:pt x="443770" y="310610"/>
                  </a:lnTo>
                  <a:close/>
                  <a:moveTo>
                    <a:pt x="221837" y="302228"/>
                  </a:moveTo>
                  <a:cubicBezTo>
                    <a:pt x="215551" y="302228"/>
                    <a:pt x="210502" y="297180"/>
                    <a:pt x="210502" y="290894"/>
                  </a:cubicBezTo>
                  <a:cubicBezTo>
                    <a:pt x="210502" y="284607"/>
                    <a:pt x="215551" y="279559"/>
                    <a:pt x="221837" y="279559"/>
                  </a:cubicBezTo>
                  <a:cubicBezTo>
                    <a:pt x="228124" y="279559"/>
                    <a:pt x="233172" y="284607"/>
                    <a:pt x="233172" y="290894"/>
                  </a:cubicBezTo>
                  <a:cubicBezTo>
                    <a:pt x="233267" y="297085"/>
                    <a:pt x="228124" y="302228"/>
                    <a:pt x="221837" y="302228"/>
                  </a:cubicBezTo>
                  <a:close/>
                  <a:moveTo>
                    <a:pt x="25241" y="24098"/>
                  </a:moveTo>
                  <a:lnTo>
                    <a:pt x="418529" y="24098"/>
                  </a:lnTo>
                  <a:lnTo>
                    <a:pt x="418529" y="268891"/>
                  </a:lnTo>
                  <a:lnTo>
                    <a:pt x="25241" y="268891"/>
                  </a:lnTo>
                  <a:lnTo>
                    <a:pt x="25241" y="2409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1" name="グループ化 10">
            <a:extLst>
              <a:ext uri="{FF2B5EF4-FFF2-40B4-BE49-F238E27FC236}">
                <a16:creationId xmlns:a16="http://schemas.microsoft.com/office/drawing/2014/main" id="{27F2F857-7F65-1F4D-ABF4-10F9D10C9245}"/>
              </a:ext>
            </a:extLst>
          </p:cNvPr>
          <p:cNvGrpSpPr/>
          <p:nvPr/>
        </p:nvGrpSpPr>
        <p:grpSpPr>
          <a:xfrm>
            <a:off x="7873031" y="5322100"/>
            <a:ext cx="504056" cy="504056"/>
            <a:chOff x="9418748" y="4581128"/>
            <a:chExt cx="324000" cy="324000"/>
          </a:xfrm>
        </p:grpSpPr>
        <p:sp>
          <p:nvSpPr>
            <p:cNvPr id="12" name="楕円 11">
              <a:extLst>
                <a:ext uri="{FF2B5EF4-FFF2-40B4-BE49-F238E27FC236}">
                  <a16:creationId xmlns:a16="http://schemas.microsoft.com/office/drawing/2014/main" id="{20920F08-A5F3-C268-7F62-5072C1220D6A}"/>
                </a:ext>
              </a:extLst>
            </p:cNvPr>
            <p:cNvSpPr/>
            <p:nvPr/>
          </p:nvSpPr>
          <p:spPr bwMode="auto">
            <a:xfrm>
              <a:off x="9418748" y="4581128"/>
              <a:ext cx="324000" cy="324000"/>
            </a:xfrm>
            <a:prstGeom prst="ellipse">
              <a:avLst/>
            </a:prstGeom>
            <a:solidFill>
              <a:schemeClr val="bg1"/>
            </a:solidFill>
            <a:ln w="9525" algn="ctr">
              <a:solidFill>
                <a:schemeClr val="bg1"/>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3" name="グラフィックス 12">
              <a:extLst>
                <a:ext uri="{FF2B5EF4-FFF2-40B4-BE49-F238E27FC236}">
                  <a16:creationId xmlns:a16="http://schemas.microsoft.com/office/drawing/2014/main" id="{4E378D04-9844-0744-E33F-4A9D18415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6732" y="4599112"/>
              <a:ext cx="288032" cy="288032"/>
            </a:xfrm>
            <a:prstGeom prst="rect">
              <a:avLst/>
            </a:prstGeom>
          </p:spPr>
        </p:pic>
      </p:grpSp>
    </p:spTree>
    <p:extLst>
      <p:ext uri="{BB962C8B-B14F-4D97-AF65-F5344CB8AC3E}">
        <p14:creationId xmlns:p14="http://schemas.microsoft.com/office/powerpoint/2010/main" val="313458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6160A12-A0EB-4F09-8587-BC88A6F147F9}"/>
              </a:ext>
            </a:extLst>
          </p:cNvPr>
          <p:cNvSpPr>
            <a:spLocks noGrp="1"/>
          </p:cNvSpPr>
          <p:nvPr>
            <p:ph type="ctrTitle"/>
          </p:nvPr>
        </p:nvSpPr>
        <p:spPr/>
        <p:txBody>
          <a:bodyPr/>
          <a:lstStyle/>
          <a:p>
            <a:r>
              <a:rPr kumimoji="1" lang="ja-JP" altLang="en-US" dirty="0"/>
              <a:t>まとめ：個人情報の取扱いに関する事故を起こさないために</a:t>
            </a:r>
          </a:p>
        </p:txBody>
      </p:sp>
      <p:sp>
        <p:nvSpPr>
          <p:cNvPr id="4" name="スライド番号プレースホルダー 3">
            <a:extLst>
              <a:ext uri="{FF2B5EF4-FFF2-40B4-BE49-F238E27FC236}">
                <a16:creationId xmlns:a16="http://schemas.microsoft.com/office/drawing/2014/main" id="{05BE5CC5-2A66-4EFB-BB64-D3C99AFB00F3}"/>
              </a:ext>
            </a:extLst>
          </p:cNvPr>
          <p:cNvSpPr>
            <a:spLocks noGrp="1"/>
          </p:cNvSpPr>
          <p:nvPr>
            <p:ph type="sldNum" sz="quarter" idx="10"/>
          </p:nvPr>
        </p:nvSpPr>
        <p:spPr/>
        <p:txBody>
          <a:bodyPr/>
          <a:lstStyle/>
          <a:p>
            <a:pPr algn="r"/>
            <a:fld id="{0FF54DE5-C571-48E8-A5BC-B369434E2F44}" type="slidenum">
              <a:rPr lang="en-US" altLang="ja-JP" smtClean="0"/>
              <a:pPr algn="r"/>
              <a:t>26</a:t>
            </a:fld>
            <a:endParaRPr lang="ja-JP" altLang="en-US" dirty="0"/>
          </a:p>
        </p:txBody>
      </p:sp>
    </p:spTree>
    <p:extLst>
      <p:ext uri="{BB962C8B-B14F-4D97-AF65-F5344CB8AC3E}">
        <p14:creationId xmlns:p14="http://schemas.microsoft.com/office/powerpoint/2010/main" val="276831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23F5AC-28A1-4127-BB75-7AF6DDA2B1CB}"/>
              </a:ext>
            </a:extLst>
          </p:cNvPr>
          <p:cNvSpPr>
            <a:spLocks noGrp="1"/>
          </p:cNvSpPr>
          <p:nvPr>
            <p:ph type="title"/>
          </p:nvPr>
        </p:nvSpPr>
        <p:spPr/>
        <p:txBody>
          <a:bodyPr/>
          <a:lstStyle/>
          <a:p>
            <a:r>
              <a:rPr lang="ja-JP" altLang="en-US" dirty="0"/>
              <a:t>ルールを定め、理解し守ることが大切です</a:t>
            </a:r>
            <a:endParaRPr lang="en-US" altLang="ja-JP" dirty="0"/>
          </a:p>
        </p:txBody>
      </p:sp>
      <p:sp>
        <p:nvSpPr>
          <p:cNvPr id="4" name="コンテンツ プレースホルダー 3">
            <a:extLst>
              <a:ext uri="{FF2B5EF4-FFF2-40B4-BE49-F238E27FC236}">
                <a16:creationId xmlns:a16="http://schemas.microsoft.com/office/drawing/2014/main" id="{29DEDB99-8A5B-4255-9D96-BB87E2435E64}"/>
              </a:ext>
            </a:extLst>
          </p:cNvPr>
          <p:cNvSpPr>
            <a:spLocks noGrp="1"/>
          </p:cNvSpPr>
          <p:nvPr>
            <p:ph idx="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769265-24B4-49BB-8624-EF95A727C40A}"/>
              </a:ext>
            </a:extLst>
          </p:cNvPr>
          <p:cNvSpPr>
            <a:spLocks noGrp="1"/>
          </p:cNvSpPr>
          <p:nvPr>
            <p:ph type="sldNum" sz="quarter" idx="10"/>
          </p:nvPr>
        </p:nvSpPr>
        <p:spPr/>
        <p:txBody>
          <a:bodyPr/>
          <a:lstStyle/>
          <a:p>
            <a:pPr>
              <a:defRPr/>
            </a:pPr>
            <a:fld id="{171F561C-580D-4025-AC1D-525763CE1695}" type="slidenum">
              <a:rPr lang="en-US" altLang="ja-JP" smtClean="0"/>
              <a:pPr>
                <a:defRPr/>
              </a:pPr>
              <a:t>27</a:t>
            </a:fld>
            <a:endParaRPr lang="en-US" altLang="ja-JP" dirty="0"/>
          </a:p>
        </p:txBody>
      </p:sp>
      <p:graphicFrame>
        <p:nvGraphicFramePr>
          <p:cNvPr id="6" name="図表 5">
            <a:extLst>
              <a:ext uri="{FF2B5EF4-FFF2-40B4-BE49-F238E27FC236}">
                <a16:creationId xmlns:a16="http://schemas.microsoft.com/office/drawing/2014/main" id="{A6172372-103E-4959-9B11-7E1D1B2707C6}"/>
              </a:ext>
            </a:extLst>
          </p:cNvPr>
          <p:cNvGraphicFramePr/>
          <p:nvPr/>
        </p:nvGraphicFramePr>
        <p:xfrm>
          <a:off x="570384" y="1196751"/>
          <a:ext cx="8116416" cy="5040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矢印: 五方向 4">
            <a:extLst>
              <a:ext uri="{FF2B5EF4-FFF2-40B4-BE49-F238E27FC236}">
                <a16:creationId xmlns:a16="http://schemas.microsoft.com/office/drawing/2014/main" id="{1410BC3F-D255-40FA-A856-CAF2BD99962D}"/>
              </a:ext>
            </a:extLst>
          </p:cNvPr>
          <p:cNvSpPr/>
          <p:nvPr/>
        </p:nvSpPr>
        <p:spPr bwMode="auto">
          <a:xfrm>
            <a:off x="755576" y="4265780"/>
            <a:ext cx="1080120" cy="387356"/>
          </a:xfrm>
          <a:prstGeom prst="homePlate">
            <a:avLst/>
          </a:prstGeom>
          <a:solidFill>
            <a:schemeClr val="accent4">
              <a:lumMod val="50000"/>
            </a:schemeClr>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74295" tIns="8890" rIns="74295" bIns="8890" rtlCol="0" anchor="ctr"/>
          <a:lstStyle/>
          <a:p>
            <a:pPr algn="ctr"/>
            <a:r>
              <a:rPr kumimoji="1" lang="ja-JP" altLang="en-US" sz="1600" dirty="0">
                <a:latin typeface="+mn-ea"/>
              </a:rPr>
              <a:t>従業者は</a:t>
            </a:r>
          </a:p>
        </p:txBody>
      </p:sp>
      <p:sp>
        <p:nvSpPr>
          <p:cNvPr id="9" name="矢印: 五方向 8">
            <a:extLst>
              <a:ext uri="{FF2B5EF4-FFF2-40B4-BE49-F238E27FC236}">
                <a16:creationId xmlns:a16="http://schemas.microsoft.com/office/drawing/2014/main" id="{21447492-441B-4719-B878-4E27B83E1028}"/>
              </a:ext>
            </a:extLst>
          </p:cNvPr>
          <p:cNvSpPr/>
          <p:nvPr/>
        </p:nvSpPr>
        <p:spPr bwMode="auto">
          <a:xfrm>
            <a:off x="4929853" y="4271580"/>
            <a:ext cx="1080120" cy="387356"/>
          </a:xfrm>
          <a:prstGeom prst="homePlate">
            <a:avLst/>
          </a:prstGeom>
          <a:solidFill>
            <a:schemeClr val="accent4">
              <a:lumMod val="50000"/>
            </a:schemeClr>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74295" tIns="8890" rIns="74295" bIns="8890" rtlCol="0" anchor="ctr"/>
          <a:lstStyle/>
          <a:p>
            <a:pPr algn="ctr"/>
            <a:r>
              <a:rPr kumimoji="1" lang="ja-JP" altLang="en-US" sz="1600" dirty="0">
                <a:latin typeface="+mn-ea"/>
              </a:rPr>
              <a:t>従業者は</a:t>
            </a:r>
          </a:p>
        </p:txBody>
      </p:sp>
      <p:grpSp>
        <p:nvGrpSpPr>
          <p:cNvPr id="10" name="グループ化 9">
            <a:extLst>
              <a:ext uri="{FF2B5EF4-FFF2-40B4-BE49-F238E27FC236}">
                <a16:creationId xmlns:a16="http://schemas.microsoft.com/office/drawing/2014/main" id="{F6FBCA0A-001C-E074-F864-211894661F1F}"/>
              </a:ext>
            </a:extLst>
          </p:cNvPr>
          <p:cNvGrpSpPr>
            <a:grpSpLocks noChangeAspect="1"/>
          </p:cNvGrpSpPr>
          <p:nvPr/>
        </p:nvGrpSpPr>
        <p:grpSpPr>
          <a:xfrm>
            <a:off x="3564112" y="5168422"/>
            <a:ext cx="2016000" cy="1356922"/>
            <a:chOff x="3635896" y="5157192"/>
            <a:chExt cx="1806850" cy="1216149"/>
          </a:xfrm>
        </p:grpSpPr>
        <p:sp>
          <p:nvSpPr>
            <p:cNvPr id="12" name="楕円 11">
              <a:extLst>
                <a:ext uri="{FF2B5EF4-FFF2-40B4-BE49-F238E27FC236}">
                  <a16:creationId xmlns:a16="http://schemas.microsoft.com/office/drawing/2014/main" id="{6D75B380-118E-DFB8-7E69-4A81C609E131}"/>
                </a:ext>
              </a:extLst>
            </p:cNvPr>
            <p:cNvSpPr/>
            <p:nvPr/>
          </p:nvSpPr>
          <p:spPr bwMode="auto">
            <a:xfrm>
              <a:off x="3684091" y="5459512"/>
              <a:ext cx="504056" cy="504056"/>
            </a:xfrm>
            <a:prstGeom prst="ellipse">
              <a:avLst/>
            </a:prstGeom>
            <a:solidFill>
              <a:schemeClr val="bg1"/>
            </a:solidFill>
            <a:ln w="9525" algn="ctr">
              <a:solidFill>
                <a:srgbClr val="FFFFFF"/>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3" name="楕円 12">
              <a:extLst>
                <a:ext uri="{FF2B5EF4-FFF2-40B4-BE49-F238E27FC236}">
                  <a16:creationId xmlns:a16="http://schemas.microsoft.com/office/drawing/2014/main" id="{0B043ED0-C3E6-B260-D21E-75ECEAA0AD34}"/>
                </a:ext>
              </a:extLst>
            </p:cNvPr>
            <p:cNvSpPr/>
            <p:nvPr/>
          </p:nvSpPr>
          <p:spPr bwMode="auto">
            <a:xfrm>
              <a:off x="4830891" y="5488090"/>
              <a:ext cx="504056" cy="504056"/>
            </a:xfrm>
            <a:prstGeom prst="ellipse">
              <a:avLst/>
            </a:prstGeom>
            <a:solidFill>
              <a:schemeClr val="bg1"/>
            </a:solidFill>
            <a:ln w="9525" algn="ctr">
              <a:solidFill>
                <a:srgbClr val="FFFFFF"/>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4" name="フリーフォーム: 図形 13">
              <a:extLst>
                <a:ext uri="{FF2B5EF4-FFF2-40B4-BE49-F238E27FC236}">
                  <a16:creationId xmlns:a16="http://schemas.microsoft.com/office/drawing/2014/main" id="{E64DE7E8-7CC1-80DB-424F-F4793ADC9BAA}"/>
                </a:ext>
              </a:extLst>
            </p:cNvPr>
            <p:cNvSpPr/>
            <p:nvPr/>
          </p:nvSpPr>
          <p:spPr bwMode="auto">
            <a:xfrm>
              <a:off x="4148689" y="6048375"/>
              <a:ext cx="228049" cy="309563"/>
            </a:xfrm>
            <a:custGeom>
              <a:avLst/>
              <a:gdLst>
                <a:gd name="connsiteX0" fmla="*/ 16858 w 240696"/>
                <a:gd name="connsiteY0" fmla="*/ 307181 h 322982"/>
                <a:gd name="connsiteX1" fmla="*/ 235933 w 240696"/>
                <a:gd name="connsiteY1" fmla="*/ 309563 h 322982"/>
                <a:gd name="connsiteX2" fmla="*/ 240696 w 240696"/>
                <a:gd name="connsiteY2" fmla="*/ 0 h 322982"/>
                <a:gd name="connsiteX3" fmla="*/ 121633 w 240696"/>
                <a:gd name="connsiteY3" fmla="*/ 7144 h 322982"/>
                <a:gd name="connsiteX4" fmla="*/ 14477 w 240696"/>
                <a:gd name="connsiteY4" fmla="*/ 102394 h 322982"/>
                <a:gd name="connsiteX5" fmla="*/ 16858 w 240696"/>
                <a:gd name="connsiteY5" fmla="*/ 307181 h 322982"/>
                <a:gd name="connsiteX0" fmla="*/ 3187 w 227025"/>
                <a:gd name="connsiteY0" fmla="*/ 307181 h 324039"/>
                <a:gd name="connsiteX1" fmla="*/ 222262 w 227025"/>
                <a:gd name="connsiteY1" fmla="*/ 309563 h 324039"/>
                <a:gd name="connsiteX2" fmla="*/ 227025 w 227025"/>
                <a:gd name="connsiteY2" fmla="*/ 0 h 324039"/>
                <a:gd name="connsiteX3" fmla="*/ 107962 w 227025"/>
                <a:gd name="connsiteY3" fmla="*/ 7144 h 324039"/>
                <a:gd name="connsiteX4" fmla="*/ 806 w 227025"/>
                <a:gd name="connsiteY4" fmla="*/ 102394 h 324039"/>
                <a:gd name="connsiteX5" fmla="*/ 3187 w 227025"/>
                <a:gd name="connsiteY5" fmla="*/ 307181 h 324039"/>
                <a:gd name="connsiteX0" fmla="*/ 4211 w 228049"/>
                <a:gd name="connsiteY0" fmla="*/ 307181 h 309563"/>
                <a:gd name="connsiteX1" fmla="*/ 223286 w 228049"/>
                <a:gd name="connsiteY1" fmla="*/ 309563 h 309563"/>
                <a:gd name="connsiteX2" fmla="*/ 228049 w 228049"/>
                <a:gd name="connsiteY2" fmla="*/ 0 h 309563"/>
                <a:gd name="connsiteX3" fmla="*/ 108986 w 228049"/>
                <a:gd name="connsiteY3" fmla="*/ 7144 h 309563"/>
                <a:gd name="connsiteX4" fmla="*/ 1830 w 228049"/>
                <a:gd name="connsiteY4" fmla="*/ 102394 h 309563"/>
                <a:gd name="connsiteX5" fmla="*/ 4211 w 228049"/>
                <a:gd name="connsiteY5" fmla="*/ 307181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49" h="309563">
                  <a:moveTo>
                    <a:pt x="4211" y="307181"/>
                  </a:moveTo>
                  <a:cubicBezTo>
                    <a:pt x="12545" y="308373"/>
                    <a:pt x="150261" y="308769"/>
                    <a:pt x="223286" y="309563"/>
                  </a:cubicBezTo>
                  <a:cubicBezTo>
                    <a:pt x="224874" y="206375"/>
                    <a:pt x="226461" y="103188"/>
                    <a:pt x="228049" y="0"/>
                  </a:cubicBezTo>
                  <a:lnTo>
                    <a:pt x="108986" y="7144"/>
                  </a:lnTo>
                  <a:lnTo>
                    <a:pt x="1830" y="102394"/>
                  </a:lnTo>
                  <a:cubicBezTo>
                    <a:pt x="2624" y="174625"/>
                    <a:pt x="-4123" y="305989"/>
                    <a:pt x="4211" y="307181"/>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5" name="フリーフォーム: 図形 14">
              <a:extLst>
                <a:ext uri="{FF2B5EF4-FFF2-40B4-BE49-F238E27FC236}">
                  <a16:creationId xmlns:a16="http://schemas.microsoft.com/office/drawing/2014/main" id="{BF351C8F-E77C-D810-A1F0-5FD41282C958}"/>
                </a:ext>
              </a:extLst>
            </p:cNvPr>
            <p:cNvSpPr/>
            <p:nvPr/>
          </p:nvSpPr>
          <p:spPr bwMode="auto">
            <a:xfrm>
              <a:off x="3938588" y="6034088"/>
              <a:ext cx="164306" cy="250031"/>
            </a:xfrm>
            <a:custGeom>
              <a:avLst/>
              <a:gdLst>
                <a:gd name="connsiteX0" fmla="*/ 0 w 164306"/>
                <a:gd name="connsiteY0" fmla="*/ 0 h 250031"/>
                <a:gd name="connsiteX1" fmla="*/ 78581 w 164306"/>
                <a:gd name="connsiteY1" fmla="*/ 7143 h 250031"/>
                <a:gd name="connsiteX2" fmla="*/ 164306 w 164306"/>
                <a:gd name="connsiteY2" fmla="*/ 138112 h 250031"/>
                <a:gd name="connsiteX3" fmla="*/ 161925 w 164306"/>
                <a:gd name="connsiteY3" fmla="*/ 250031 h 250031"/>
                <a:gd name="connsiteX4" fmla="*/ 0 w 164306"/>
                <a:gd name="connsiteY4" fmla="*/ 0 h 250031"/>
                <a:gd name="connsiteX0" fmla="*/ 0 w 164306"/>
                <a:gd name="connsiteY0" fmla="*/ 0 h 250031"/>
                <a:gd name="connsiteX1" fmla="*/ 78581 w 164306"/>
                <a:gd name="connsiteY1" fmla="*/ 2380 h 250031"/>
                <a:gd name="connsiteX2" fmla="*/ 164306 w 164306"/>
                <a:gd name="connsiteY2" fmla="*/ 138112 h 250031"/>
                <a:gd name="connsiteX3" fmla="*/ 161925 w 164306"/>
                <a:gd name="connsiteY3" fmla="*/ 250031 h 250031"/>
                <a:gd name="connsiteX4" fmla="*/ 0 w 164306"/>
                <a:gd name="connsiteY4" fmla="*/ 0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250031">
                  <a:moveTo>
                    <a:pt x="0" y="0"/>
                  </a:moveTo>
                  <a:lnTo>
                    <a:pt x="78581" y="2380"/>
                  </a:lnTo>
                  <a:cubicBezTo>
                    <a:pt x="107156" y="46036"/>
                    <a:pt x="135731" y="94456"/>
                    <a:pt x="164306" y="138112"/>
                  </a:cubicBezTo>
                  <a:cubicBezTo>
                    <a:pt x="163512" y="175418"/>
                    <a:pt x="162719" y="212725"/>
                    <a:pt x="161925" y="250031"/>
                  </a:cubicBezTo>
                  <a:lnTo>
                    <a:pt x="0" y="0"/>
                  </a:ln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6" name="フリーフォーム: 図形 15">
              <a:extLst>
                <a:ext uri="{FF2B5EF4-FFF2-40B4-BE49-F238E27FC236}">
                  <a16:creationId xmlns:a16="http://schemas.microsoft.com/office/drawing/2014/main" id="{D4B8EA74-0A1E-DFA5-6DEA-E3C2DED32493}"/>
                </a:ext>
              </a:extLst>
            </p:cNvPr>
            <p:cNvSpPr/>
            <p:nvPr/>
          </p:nvSpPr>
          <p:spPr bwMode="auto">
            <a:xfrm>
              <a:off x="4957763" y="6034088"/>
              <a:ext cx="242887" cy="288131"/>
            </a:xfrm>
            <a:custGeom>
              <a:avLst/>
              <a:gdLst>
                <a:gd name="connsiteX0" fmla="*/ 0 w 242887"/>
                <a:gd name="connsiteY0" fmla="*/ 0 h 288131"/>
                <a:gd name="connsiteX1" fmla="*/ 238125 w 242887"/>
                <a:gd name="connsiteY1" fmla="*/ 4762 h 288131"/>
                <a:gd name="connsiteX2" fmla="*/ 242887 w 242887"/>
                <a:gd name="connsiteY2" fmla="*/ 273843 h 288131"/>
                <a:gd name="connsiteX3" fmla="*/ 4762 w 242887"/>
                <a:gd name="connsiteY3" fmla="*/ 288131 h 288131"/>
                <a:gd name="connsiteX4" fmla="*/ 0 w 242887"/>
                <a:gd name="connsiteY4" fmla="*/ 0 h 288131"/>
                <a:gd name="connsiteX0" fmla="*/ 0 w 242887"/>
                <a:gd name="connsiteY0" fmla="*/ 0 h 288131"/>
                <a:gd name="connsiteX1" fmla="*/ 238125 w 242887"/>
                <a:gd name="connsiteY1" fmla="*/ 2381 h 288131"/>
                <a:gd name="connsiteX2" fmla="*/ 242887 w 242887"/>
                <a:gd name="connsiteY2" fmla="*/ 273843 h 288131"/>
                <a:gd name="connsiteX3" fmla="*/ 4762 w 242887"/>
                <a:gd name="connsiteY3" fmla="*/ 288131 h 288131"/>
                <a:gd name="connsiteX4" fmla="*/ 0 w 242887"/>
                <a:gd name="connsiteY4" fmla="*/ 0 h 28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88131">
                  <a:moveTo>
                    <a:pt x="0" y="0"/>
                  </a:moveTo>
                  <a:lnTo>
                    <a:pt x="238125" y="2381"/>
                  </a:lnTo>
                  <a:cubicBezTo>
                    <a:pt x="239712" y="92075"/>
                    <a:pt x="241300" y="184149"/>
                    <a:pt x="242887" y="273843"/>
                  </a:cubicBezTo>
                  <a:lnTo>
                    <a:pt x="4762" y="288131"/>
                  </a:lnTo>
                  <a:cubicBezTo>
                    <a:pt x="3175" y="192087"/>
                    <a:pt x="1587" y="96044"/>
                    <a:pt x="0" y="0"/>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7" name="楕円 16">
              <a:extLst>
                <a:ext uri="{FF2B5EF4-FFF2-40B4-BE49-F238E27FC236}">
                  <a16:creationId xmlns:a16="http://schemas.microsoft.com/office/drawing/2014/main" id="{D00609FB-093B-6B12-7421-701561CCC8AD}"/>
                </a:ext>
              </a:extLst>
            </p:cNvPr>
            <p:cNvSpPr/>
            <p:nvPr/>
          </p:nvSpPr>
          <p:spPr bwMode="auto">
            <a:xfrm>
              <a:off x="4427984" y="5877272"/>
              <a:ext cx="144016" cy="144016"/>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8" name="フリーフォーム: 図形 17">
              <a:extLst>
                <a:ext uri="{FF2B5EF4-FFF2-40B4-BE49-F238E27FC236}">
                  <a16:creationId xmlns:a16="http://schemas.microsoft.com/office/drawing/2014/main" id="{98FF9AE6-41F8-C205-D4DB-F9249EA1D128}"/>
                </a:ext>
              </a:extLst>
            </p:cNvPr>
            <p:cNvSpPr/>
            <p:nvPr/>
          </p:nvSpPr>
          <p:spPr bwMode="auto">
            <a:xfrm>
              <a:off x="4248150" y="5172074"/>
              <a:ext cx="426244" cy="357189"/>
            </a:xfrm>
            <a:custGeom>
              <a:avLst/>
              <a:gdLst>
                <a:gd name="connsiteX0" fmla="*/ 213122 w 426244"/>
                <a:gd name="connsiteY0" fmla="*/ 0 h 357189"/>
                <a:gd name="connsiteX1" fmla="*/ 426244 w 426244"/>
                <a:gd name="connsiteY1" fmla="*/ 165498 h 357189"/>
                <a:gd name="connsiteX2" fmla="*/ 213122 w 426244"/>
                <a:gd name="connsiteY2" fmla="*/ 330996 h 357189"/>
                <a:gd name="connsiteX3" fmla="*/ 130166 w 426244"/>
                <a:gd name="connsiteY3" fmla="*/ 317991 h 357189"/>
                <a:gd name="connsiteX4" fmla="*/ 113001 w 426244"/>
                <a:gd name="connsiteY4" fmla="*/ 309004 h 357189"/>
                <a:gd name="connsiteX5" fmla="*/ 111863 w 426244"/>
                <a:gd name="connsiteY5" fmla="*/ 310196 h 357189"/>
                <a:gd name="connsiteX6" fmla="*/ 40481 w 426244"/>
                <a:gd name="connsiteY6" fmla="*/ 342901 h 357189"/>
                <a:gd name="connsiteX7" fmla="*/ 21431 w 426244"/>
                <a:gd name="connsiteY7" fmla="*/ 357189 h 357189"/>
                <a:gd name="connsiteX8" fmla="*/ 40482 w 426244"/>
                <a:gd name="connsiteY8" fmla="*/ 295277 h 357189"/>
                <a:gd name="connsiteX9" fmla="*/ 49120 w 426244"/>
                <a:gd name="connsiteY9" fmla="*/ 267202 h 357189"/>
                <a:gd name="connsiteX10" fmla="*/ 16748 w 426244"/>
                <a:gd name="connsiteY10" fmla="*/ 229918 h 357189"/>
                <a:gd name="connsiteX11" fmla="*/ 0 w 426244"/>
                <a:gd name="connsiteY11" fmla="*/ 165498 h 357189"/>
                <a:gd name="connsiteX12" fmla="*/ 213122 w 426244"/>
                <a:gd name="connsiteY12" fmla="*/ 0 h 35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244" h="357189">
                  <a:moveTo>
                    <a:pt x="213122" y="0"/>
                  </a:moveTo>
                  <a:cubicBezTo>
                    <a:pt x="330826" y="0"/>
                    <a:pt x="426244" y="74096"/>
                    <a:pt x="426244" y="165498"/>
                  </a:cubicBezTo>
                  <a:cubicBezTo>
                    <a:pt x="426244" y="256900"/>
                    <a:pt x="330826" y="330996"/>
                    <a:pt x="213122" y="330996"/>
                  </a:cubicBezTo>
                  <a:cubicBezTo>
                    <a:pt x="183696" y="330996"/>
                    <a:pt x="155663" y="326365"/>
                    <a:pt x="130166" y="317991"/>
                  </a:cubicBezTo>
                  <a:lnTo>
                    <a:pt x="113001" y="309004"/>
                  </a:lnTo>
                  <a:lnTo>
                    <a:pt x="111863" y="310196"/>
                  </a:lnTo>
                  <a:cubicBezTo>
                    <a:pt x="91976" y="322884"/>
                    <a:pt x="53281" y="335460"/>
                    <a:pt x="40481" y="342901"/>
                  </a:cubicBezTo>
                  <a:cubicBezTo>
                    <a:pt x="23415" y="352823"/>
                    <a:pt x="27781" y="348458"/>
                    <a:pt x="21431" y="357189"/>
                  </a:cubicBezTo>
                  <a:cubicBezTo>
                    <a:pt x="25400" y="335758"/>
                    <a:pt x="32941" y="315517"/>
                    <a:pt x="40482" y="295277"/>
                  </a:cubicBezTo>
                  <a:lnTo>
                    <a:pt x="49120" y="267202"/>
                  </a:lnTo>
                  <a:lnTo>
                    <a:pt x="16748" y="229918"/>
                  </a:lnTo>
                  <a:cubicBezTo>
                    <a:pt x="5964" y="210118"/>
                    <a:pt x="0" y="188349"/>
                    <a:pt x="0" y="165498"/>
                  </a:cubicBezTo>
                  <a:cubicBezTo>
                    <a:pt x="0" y="74096"/>
                    <a:pt x="95418" y="0"/>
                    <a:pt x="213122" y="0"/>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9" name="グラフィックス 18">
              <a:extLst>
                <a:ext uri="{FF2B5EF4-FFF2-40B4-BE49-F238E27FC236}">
                  <a16:creationId xmlns:a16="http://schemas.microsoft.com/office/drawing/2014/main" id="{0D140018-D4FA-0C07-6AD0-DD635154CC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35896" y="5157192"/>
              <a:ext cx="1806850" cy="1216149"/>
            </a:xfrm>
            <a:prstGeom prst="rect">
              <a:avLst/>
            </a:prstGeom>
          </p:spPr>
        </p:pic>
      </p:grpSp>
    </p:spTree>
    <p:extLst>
      <p:ext uri="{BB962C8B-B14F-4D97-AF65-F5344CB8AC3E}">
        <p14:creationId xmlns:p14="http://schemas.microsoft.com/office/powerpoint/2010/main" val="365886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dirty="0">
                <a:latin typeface="+mj-ea"/>
              </a:rPr>
              <a:t>自社のルールを確認しましょう</a:t>
            </a:r>
            <a:endParaRPr lang="en-US" altLang="ja-JP" dirty="0">
              <a:latin typeface="+mj-ea"/>
            </a:endParaRPr>
          </a:p>
        </p:txBody>
      </p:sp>
      <p:sp>
        <p:nvSpPr>
          <p:cNvPr id="5" name="コンテンツ プレースホルダー 4">
            <a:extLst>
              <a:ext uri="{FF2B5EF4-FFF2-40B4-BE49-F238E27FC236}">
                <a16:creationId xmlns:a16="http://schemas.microsoft.com/office/drawing/2014/main" id="{342BDF28-89EB-4786-8C56-C6188F9B9EBB}"/>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28808A6-9610-4FDA-B03D-DB4DF266A800}"/>
              </a:ext>
            </a:extLst>
          </p:cNvPr>
          <p:cNvSpPr>
            <a:spLocks noGrp="1"/>
          </p:cNvSpPr>
          <p:nvPr>
            <p:ph type="sldNum" sz="quarter" idx="10"/>
          </p:nvPr>
        </p:nvSpPr>
        <p:spPr/>
        <p:txBody>
          <a:bodyPr/>
          <a:lstStyle/>
          <a:p>
            <a:pPr algn="r"/>
            <a:fld id="{0FF54DE5-C571-48E8-A5BC-B369434E2F44}" type="slidenum">
              <a:rPr lang="en-US" altLang="ja-JP" smtClean="0"/>
              <a:pPr algn="r"/>
              <a:t>28</a:t>
            </a:fld>
            <a:endParaRPr lang="ja-JP" altLang="en-US" dirty="0"/>
          </a:p>
        </p:txBody>
      </p:sp>
    </p:spTree>
    <p:extLst>
      <p:ext uri="{BB962C8B-B14F-4D97-AF65-F5344CB8AC3E}">
        <p14:creationId xmlns:p14="http://schemas.microsoft.com/office/powerpoint/2010/main" val="328674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緊急事態への対応を確認しましょう</a:t>
            </a:r>
          </a:p>
        </p:txBody>
      </p:sp>
      <p:sp>
        <p:nvSpPr>
          <p:cNvPr id="5" name="コンテンツ プレースホルダー 4">
            <a:extLst>
              <a:ext uri="{FF2B5EF4-FFF2-40B4-BE49-F238E27FC236}">
                <a16:creationId xmlns:a16="http://schemas.microsoft.com/office/drawing/2014/main" id="{7CE6060C-B7D4-48B1-A684-69872A1495CB}"/>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76009DB-DB54-44CA-9461-EC13CF55461B}"/>
              </a:ext>
            </a:extLst>
          </p:cNvPr>
          <p:cNvSpPr>
            <a:spLocks noGrp="1"/>
          </p:cNvSpPr>
          <p:nvPr>
            <p:ph type="sldNum" sz="quarter" idx="10"/>
          </p:nvPr>
        </p:nvSpPr>
        <p:spPr/>
        <p:txBody>
          <a:bodyPr/>
          <a:lstStyle/>
          <a:p>
            <a:pPr algn="r"/>
            <a:fld id="{0FF54DE5-C571-48E8-A5BC-B369434E2F44}" type="slidenum">
              <a:rPr lang="en-US" altLang="ja-JP" smtClean="0"/>
              <a:pPr algn="r"/>
              <a:t>29</a:t>
            </a:fld>
            <a:endParaRPr lang="ja-JP" altLang="en-US" dirty="0"/>
          </a:p>
        </p:txBody>
      </p:sp>
    </p:spTree>
    <p:extLst>
      <p:ext uri="{BB962C8B-B14F-4D97-AF65-F5344CB8AC3E}">
        <p14:creationId xmlns:p14="http://schemas.microsoft.com/office/powerpoint/2010/main" val="312350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0AD94B-15D9-45E4-945D-FD5B5992DE47}"/>
              </a:ext>
            </a:extLst>
          </p:cNvPr>
          <p:cNvSpPr>
            <a:spLocks noGrp="1"/>
          </p:cNvSpPr>
          <p:nvPr>
            <p:ph type="ctrTitle"/>
          </p:nvPr>
        </p:nvSpPr>
        <p:spPr/>
        <p:txBody>
          <a:bodyPr/>
          <a:lstStyle/>
          <a:p>
            <a:r>
              <a:rPr kumimoji="1" lang="ja-JP" altLang="en-US" dirty="0"/>
              <a:t>はじめに</a:t>
            </a:r>
          </a:p>
        </p:txBody>
      </p:sp>
      <p:sp>
        <p:nvSpPr>
          <p:cNvPr id="3" name="スライド番号プレースホルダー 2">
            <a:extLst>
              <a:ext uri="{FF2B5EF4-FFF2-40B4-BE49-F238E27FC236}">
                <a16:creationId xmlns:a16="http://schemas.microsoft.com/office/drawing/2014/main" id="{16EB374F-5745-44E6-B752-0150F4058E81}"/>
              </a:ext>
            </a:extLst>
          </p:cNvPr>
          <p:cNvSpPr>
            <a:spLocks noGrp="1"/>
          </p:cNvSpPr>
          <p:nvPr>
            <p:ph type="sldNum" sz="quarter" idx="10"/>
          </p:nvPr>
        </p:nvSpPr>
        <p:spPr/>
        <p:txBody>
          <a:bodyPr/>
          <a:lstStyle/>
          <a:p>
            <a:pPr algn="r"/>
            <a:fld id="{0FF54DE5-C571-48E8-A5BC-B369434E2F44}" type="slidenum">
              <a:rPr lang="en-US" altLang="ja-JP" smtClean="0"/>
              <a:pPr algn="r"/>
              <a:t>3</a:t>
            </a:fld>
            <a:endParaRPr lang="ja-JP" altLang="en-US" dirty="0"/>
          </a:p>
        </p:txBody>
      </p:sp>
    </p:spTree>
    <p:extLst>
      <p:ext uri="{BB962C8B-B14F-4D97-AF65-F5344CB8AC3E}">
        <p14:creationId xmlns:p14="http://schemas.microsoft.com/office/powerpoint/2010/main" val="848193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519C0-9550-4B7A-ACDF-0F8DC34E5E4E}"/>
              </a:ext>
            </a:extLst>
          </p:cNvPr>
          <p:cNvSpPr>
            <a:spLocks noGrp="1"/>
          </p:cNvSpPr>
          <p:nvPr>
            <p:ph type="title"/>
          </p:nvPr>
        </p:nvSpPr>
        <p:spPr/>
        <p:txBody>
          <a:bodyPr/>
          <a:lstStyle/>
          <a:p>
            <a:r>
              <a:rPr kumimoji="1" lang="ja-JP" altLang="en-US" dirty="0"/>
              <a:t>参考情報</a:t>
            </a:r>
          </a:p>
        </p:txBody>
      </p:sp>
      <p:sp>
        <p:nvSpPr>
          <p:cNvPr id="3" name="コンテンツ プレースホルダー 2">
            <a:extLst>
              <a:ext uri="{FF2B5EF4-FFF2-40B4-BE49-F238E27FC236}">
                <a16:creationId xmlns:a16="http://schemas.microsoft.com/office/drawing/2014/main" id="{8244C272-4835-4202-9E52-ABCF08956522}"/>
              </a:ext>
            </a:extLst>
          </p:cNvPr>
          <p:cNvSpPr>
            <a:spLocks noGrp="1"/>
          </p:cNvSpPr>
          <p:nvPr>
            <p:ph idx="1"/>
          </p:nvPr>
        </p:nvSpPr>
        <p:spPr/>
        <p:txBody>
          <a:bodyPr/>
          <a:lstStyle/>
          <a:p>
            <a:r>
              <a:rPr kumimoji="1" lang="ja-JP" altLang="en-US" dirty="0"/>
              <a:t>プライバシーマーク制度サイト</a:t>
            </a:r>
            <a:endParaRPr lang="en-US" altLang="ja-JP" sz="1800" dirty="0"/>
          </a:p>
          <a:p>
            <a:pPr marL="276965" lvl="1" indent="0">
              <a:buNone/>
            </a:pPr>
            <a:r>
              <a:rPr kumimoji="1" lang="en-US" altLang="ja-JP" sz="1940" dirty="0">
                <a:hlinkClick r:id="rId3"/>
              </a:rPr>
              <a:t>https://privacymark.jp/</a:t>
            </a:r>
            <a:endParaRPr kumimoji="1" lang="en-US" altLang="ja-JP" sz="1940" dirty="0"/>
          </a:p>
          <a:p>
            <a:pPr lvl="1"/>
            <a:r>
              <a:rPr lang="ja-JP" altLang="en-US" dirty="0"/>
              <a:t>参考情報＞個人情報の取扱いにおける事故報告にみる傾向と注意点</a:t>
            </a:r>
            <a:r>
              <a:rPr kumimoji="1" lang="en-US" altLang="ja-JP" dirty="0">
                <a:hlinkClick r:id="rId4"/>
              </a:rPr>
              <a:t>https://privacymark.jp/system/reference/index.html</a:t>
            </a:r>
            <a:endParaRPr kumimoji="1" lang="en-US" altLang="ja-JP" dirty="0"/>
          </a:p>
          <a:p>
            <a:pPr lvl="1"/>
            <a:r>
              <a:rPr lang="ja-JP" altLang="en-US" dirty="0"/>
              <a:t>制度案内 </a:t>
            </a:r>
            <a:r>
              <a:rPr lang="en-US" altLang="ja-JP" dirty="0"/>
              <a:t>&gt; </a:t>
            </a:r>
            <a:r>
              <a:rPr lang="ja-JP" altLang="en-US" dirty="0"/>
              <a:t>個人情報の取扱いに関する事故の報告について</a:t>
            </a:r>
            <a:r>
              <a:rPr lang="en-US" altLang="ja-JP" dirty="0">
                <a:hlinkClick r:id="rId5"/>
              </a:rPr>
              <a:t>https://privacymark.jp/system/accident/index.html</a:t>
            </a:r>
            <a:endParaRPr lang="en-US" altLang="ja-JP" dirty="0"/>
          </a:p>
          <a:p>
            <a:r>
              <a:rPr kumimoji="1" lang="ja-JP" altLang="en-US" dirty="0"/>
              <a:t>独立行政法人情報処理推進機構（</a:t>
            </a:r>
            <a:r>
              <a:rPr kumimoji="1" lang="en-US" altLang="ja-JP" dirty="0"/>
              <a:t>IPA</a:t>
            </a:r>
            <a:r>
              <a:rPr kumimoji="1" lang="ja-JP" altLang="en-US" dirty="0"/>
              <a:t>）</a:t>
            </a:r>
            <a:endParaRPr kumimoji="1" lang="en-US" altLang="ja-JP" dirty="0"/>
          </a:p>
          <a:p>
            <a:pPr marL="316531" lvl="1" indent="0">
              <a:buNone/>
            </a:pPr>
            <a:r>
              <a:rPr lang="en-US" altLang="ja-JP" dirty="0">
                <a:hlinkClick r:id="rId6"/>
              </a:rPr>
              <a:t>https://www.ipa.go.jp/</a:t>
            </a:r>
            <a:endParaRPr lang="en-US" altLang="ja-JP" dirty="0"/>
          </a:p>
          <a:p>
            <a:pPr lvl="1"/>
            <a:r>
              <a:rPr lang="ja-JP" altLang="en-US" dirty="0"/>
              <a:t>情報セキュリティ対策</a:t>
            </a:r>
            <a:r>
              <a:rPr lang="en-US" altLang="ja-JP" dirty="0">
                <a:hlinkClick r:id="rId7"/>
              </a:rPr>
              <a:t>https://www.ipa.go.jp/security/measures/index.html</a:t>
            </a:r>
            <a:endParaRPr lang="en-US" altLang="ja-JP" dirty="0"/>
          </a:p>
          <a:p>
            <a:pPr lvl="1"/>
            <a:r>
              <a:rPr lang="ja-JP" altLang="en-US" dirty="0"/>
              <a:t>情報セキュリティ啓発</a:t>
            </a:r>
            <a:r>
              <a:rPr lang="en-US" altLang="ja-JP" dirty="0">
                <a:hlinkClick r:id="rId8"/>
              </a:rPr>
              <a:t>https://www.ipa.go.jp/security/keihatsu/features.html</a:t>
            </a:r>
            <a:endParaRPr lang="en-US" altLang="ja-JP" dirty="0"/>
          </a:p>
          <a:p>
            <a:pPr marL="0" indent="0">
              <a:buNone/>
            </a:pPr>
            <a:endParaRPr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CB24B80B-D903-4338-8384-701168B8810A}"/>
              </a:ext>
            </a:extLst>
          </p:cNvPr>
          <p:cNvSpPr>
            <a:spLocks noGrp="1"/>
          </p:cNvSpPr>
          <p:nvPr>
            <p:ph type="sldNum" sz="quarter" idx="10"/>
          </p:nvPr>
        </p:nvSpPr>
        <p:spPr/>
        <p:txBody>
          <a:bodyPr/>
          <a:lstStyle/>
          <a:p>
            <a:pPr algn="r"/>
            <a:fld id="{0FF54DE5-C571-48E8-A5BC-B369434E2F44}" type="slidenum">
              <a:rPr lang="en-US" altLang="ja-JP" smtClean="0"/>
              <a:pPr algn="r"/>
              <a:t>30</a:t>
            </a:fld>
            <a:endParaRPr lang="ja-JP" altLang="en-US" dirty="0"/>
          </a:p>
        </p:txBody>
      </p:sp>
      <p:pic>
        <p:nvPicPr>
          <p:cNvPr id="6" name="グラフィックス 5">
            <a:extLst>
              <a:ext uri="{FF2B5EF4-FFF2-40B4-BE49-F238E27FC236}">
                <a16:creationId xmlns:a16="http://schemas.microsoft.com/office/drawing/2014/main" id="{E194E842-7910-FE3F-02F3-AA0EB43F7B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68344" y="5517232"/>
            <a:ext cx="1288678" cy="880331"/>
          </a:xfrm>
          <a:prstGeom prst="rect">
            <a:avLst/>
          </a:prstGeom>
        </p:spPr>
      </p:pic>
    </p:spTree>
    <p:extLst>
      <p:ext uri="{BB962C8B-B14F-4D97-AF65-F5344CB8AC3E}">
        <p14:creationId xmlns:p14="http://schemas.microsoft.com/office/powerpoint/2010/main" val="46623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直角三角形 17">
            <a:extLst>
              <a:ext uri="{FF2B5EF4-FFF2-40B4-BE49-F238E27FC236}">
                <a16:creationId xmlns:a16="http://schemas.microsoft.com/office/drawing/2014/main" id="{E5BDB1C3-2F0E-46D8-B630-FA47B191DD6F}"/>
              </a:ext>
            </a:extLst>
          </p:cNvPr>
          <p:cNvSpPr/>
          <p:nvPr/>
        </p:nvSpPr>
        <p:spPr bwMode="auto">
          <a:xfrm rot="10800000" flipH="1">
            <a:off x="208797" y="938051"/>
            <a:ext cx="4979346" cy="5491993"/>
          </a:xfrm>
          <a:prstGeom prst="rtTriangle">
            <a:avLst/>
          </a:prstGeom>
          <a:solidFill>
            <a:schemeClr val="bg2">
              <a:lumMod val="20000"/>
              <a:lumOff val="80000"/>
            </a:schemeClr>
          </a:soli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2" name="タイトル 1">
            <a:extLst>
              <a:ext uri="{FF2B5EF4-FFF2-40B4-BE49-F238E27FC236}">
                <a16:creationId xmlns:a16="http://schemas.microsoft.com/office/drawing/2014/main" id="{6F7A783A-9236-43CB-9F88-27D4FC913336}"/>
              </a:ext>
            </a:extLst>
          </p:cNvPr>
          <p:cNvSpPr>
            <a:spLocks noGrp="1"/>
          </p:cNvSpPr>
          <p:nvPr>
            <p:ph type="title"/>
          </p:nvPr>
        </p:nvSpPr>
        <p:spPr/>
        <p:txBody>
          <a:bodyPr/>
          <a:lstStyle/>
          <a:p>
            <a:r>
              <a:rPr kumimoji="1" lang="ja-JP" altLang="en-US" dirty="0">
                <a:latin typeface="+mj-ea"/>
              </a:rPr>
              <a:t>とある日常・・・から一転</a:t>
            </a:r>
          </a:p>
        </p:txBody>
      </p:sp>
      <p:sp>
        <p:nvSpPr>
          <p:cNvPr id="4" name="スライド番号プレースホルダー 3">
            <a:extLst>
              <a:ext uri="{FF2B5EF4-FFF2-40B4-BE49-F238E27FC236}">
                <a16:creationId xmlns:a16="http://schemas.microsoft.com/office/drawing/2014/main" id="{C92E7E03-348F-415B-824A-D6944BF0027C}"/>
              </a:ext>
            </a:extLst>
          </p:cNvPr>
          <p:cNvSpPr>
            <a:spLocks noGrp="1"/>
          </p:cNvSpPr>
          <p:nvPr>
            <p:ph type="sldNum" sz="quarter" idx="10"/>
          </p:nvPr>
        </p:nvSpPr>
        <p:spPr/>
        <p:txBody>
          <a:bodyPr/>
          <a:lstStyle/>
          <a:p>
            <a:pPr algn="r"/>
            <a:fld id="{0FF54DE5-C571-48E8-A5BC-B369434E2F44}" type="slidenum">
              <a:rPr lang="en-US" altLang="ja-JP" smtClean="0"/>
              <a:pPr algn="r"/>
              <a:t>4</a:t>
            </a:fld>
            <a:endParaRPr lang="ja-JP" altLang="en-US" dirty="0"/>
          </a:p>
        </p:txBody>
      </p:sp>
      <p:sp>
        <p:nvSpPr>
          <p:cNvPr id="19" name="思考の吹き出し: 雲形 18">
            <a:extLst>
              <a:ext uri="{FF2B5EF4-FFF2-40B4-BE49-F238E27FC236}">
                <a16:creationId xmlns:a16="http://schemas.microsoft.com/office/drawing/2014/main" id="{2B4B30F4-1FD8-4015-AEFD-9465590964FB}"/>
              </a:ext>
            </a:extLst>
          </p:cNvPr>
          <p:cNvSpPr/>
          <p:nvPr/>
        </p:nvSpPr>
        <p:spPr bwMode="auto">
          <a:xfrm>
            <a:off x="785744" y="1081243"/>
            <a:ext cx="3147044" cy="1343238"/>
          </a:xfrm>
          <a:prstGeom prst="cloudCallout">
            <a:avLst>
              <a:gd name="adj1" fmla="val -8943"/>
              <a:gd name="adj2" fmla="val 74413"/>
            </a:avLst>
          </a:prstGeom>
          <a:ln>
            <a:headEnd/>
            <a:tailEnd/>
          </a:ln>
        </p:spPr>
        <p:style>
          <a:lnRef idx="2">
            <a:schemeClr val="accent1"/>
          </a:lnRef>
          <a:fillRef idx="1">
            <a:schemeClr val="lt1"/>
          </a:fillRef>
          <a:effectRef idx="0">
            <a:schemeClr val="accent1"/>
          </a:effectRef>
          <a:fontRef idx="minor">
            <a:schemeClr val="dk1"/>
          </a:fontRef>
        </p:style>
        <p:txBody>
          <a:bodyPr lIns="74295" tIns="8890" rIns="74295" bIns="8890" rtlCol="0" anchor="ctr"/>
          <a:lstStyle/>
          <a:p>
            <a:pPr algn="ctr"/>
            <a:r>
              <a:rPr kumimoji="1" lang="ja-JP" altLang="en-US" sz="1400" dirty="0">
                <a:latin typeface="+mn-ea"/>
              </a:rPr>
              <a:t>急いで送らないと！</a:t>
            </a:r>
            <a:endParaRPr kumimoji="1" lang="en-US" altLang="ja-JP" sz="1400" dirty="0">
              <a:latin typeface="+mn-ea"/>
            </a:endParaRPr>
          </a:p>
          <a:p>
            <a:pPr algn="ctr"/>
            <a:r>
              <a:rPr kumimoji="1" lang="ja-JP" altLang="en-US" sz="1400" dirty="0">
                <a:latin typeface="+mn-ea"/>
              </a:rPr>
              <a:t>前に似たようなメール送ったことあるな。</a:t>
            </a:r>
            <a:endParaRPr kumimoji="1" lang="en-US" altLang="ja-JP" sz="1400" dirty="0">
              <a:latin typeface="+mn-ea"/>
            </a:endParaRPr>
          </a:p>
          <a:p>
            <a:pPr algn="ctr"/>
            <a:r>
              <a:rPr kumimoji="1" lang="ja-JP" altLang="en-US" sz="1400" dirty="0">
                <a:latin typeface="+mn-ea"/>
              </a:rPr>
              <a:t>再利用して使おう。</a:t>
            </a:r>
            <a:endParaRPr kumimoji="1" lang="en-US" altLang="ja-JP" sz="1400" dirty="0">
              <a:latin typeface="+mn-ea"/>
            </a:endParaRPr>
          </a:p>
        </p:txBody>
      </p:sp>
      <p:sp>
        <p:nvSpPr>
          <p:cNvPr id="22" name="直角三角形 21">
            <a:extLst>
              <a:ext uri="{FF2B5EF4-FFF2-40B4-BE49-F238E27FC236}">
                <a16:creationId xmlns:a16="http://schemas.microsoft.com/office/drawing/2014/main" id="{1BE43285-3CDA-48EB-9361-F816340CFFE9}"/>
              </a:ext>
            </a:extLst>
          </p:cNvPr>
          <p:cNvSpPr/>
          <p:nvPr/>
        </p:nvSpPr>
        <p:spPr bwMode="auto">
          <a:xfrm flipH="1">
            <a:off x="3985142" y="1056626"/>
            <a:ext cx="4979346" cy="5491993"/>
          </a:xfrm>
          <a:prstGeom prst="rtTriangle">
            <a:avLst/>
          </a:prstGeom>
          <a:solidFill>
            <a:schemeClr val="accent6">
              <a:lumMod val="60000"/>
              <a:lumOff val="40000"/>
            </a:schemeClr>
          </a:soli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23" name="矢印: ストライプ 22">
            <a:extLst>
              <a:ext uri="{FF2B5EF4-FFF2-40B4-BE49-F238E27FC236}">
                <a16:creationId xmlns:a16="http://schemas.microsoft.com/office/drawing/2014/main" id="{79B9C705-08D2-4F46-96FB-33F7E3497B32}"/>
              </a:ext>
            </a:extLst>
          </p:cNvPr>
          <p:cNvSpPr/>
          <p:nvPr/>
        </p:nvSpPr>
        <p:spPr bwMode="auto">
          <a:xfrm>
            <a:off x="3508918" y="3298611"/>
            <a:ext cx="925085" cy="814388"/>
          </a:xfrm>
          <a:prstGeom prst="stripedRightArrow">
            <a:avLst/>
          </a:prstGeom>
          <a:solidFill>
            <a:schemeClr val="accent1"/>
          </a:solidFill>
          <a:ln w="9525" algn="ctr">
            <a:solidFill>
              <a:schemeClr val="accent1"/>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24" name="思考の吹き出し: 雲形 23">
            <a:extLst>
              <a:ext uri="{FF2B5EF4-FFF2-40B4-BE49-F238E27FC236}">
                <a16:creationId xmlns:a16="http://schemas.microsoft.com/office/drawing/2014/main" id="{971D87C7-CE53-4587-B392-99838F254947}"/>
              </a:ext>
            </a:extLst>
          </p:cNvPr>
          <p:cNvSpPr/>
          <p:nvPr/>
        </p:nvSpPr>
        <p:spPr bwMode="auto">
          <a:xfrm>
            <a:off x="367962" y="4660594"/>
            <a:ext cx="2692332" cy="905056"/>
          </a:xfrm>
          <a:prstGeom prst="cloudCallout">
            <a:avLst>
              <a:gd name="adj1" fmla="val 4844"/>
              <a:gd name="adj2" fmla="val -102242"/>
            </a:avLst>
          </a:prstGeom>
          <a:ln>
            <a:headEnd/>
            <a:tailEnd/>
          </a:ln>
        </p:spPr>
        <p:style>
          <a:lnRef idx="2">
            <a:schemeClr val="accent1"/>
          </a:lnRef>
          <a:fillRef idx="1">
            <a:schemeClr val="lt1"/>
          </a:fillRef>
          <a:effectRef idx="0">
            <a:schemeClr val="accent1"/>
          </a:effectRef>
          <a:fontRef idx="minor">
            <a:schemeClr val="dk1"/>
          </a:fontRef>
        </p:style>
        <p:txBody>
          <a:bodyPr lIns="74295" tIns="8890" rIns="74295" bIns="8890" rtlCol="0" anchor="ctr"/>
          <a:lstStyle/>
          <a:p>
            <a:pPr algn="ctr"/>
            <a:r>
              <a:rPr kumimoji="1" lang="en-US" altLang="ja-JP" sz="1600" dirty="0">
                <a:latin typeface="+mn-ea"/>
              </a:rPr>
              <a:t>A</a:t>
            </a:r>
            <a:r>
              <a:rPr kumimoji="1" lang="ja-JP" altLang="en-US" sz="1600" dirty="0">
                <a:latin typeface="+mn-ea"/>
              </a:rPr>
              <a:t>さん、</a:t>
            </a:r>
            <a:r>
              <a:rPr kumimoji="1" lang="en-US" altLang="ja-JP" sz="1600" dirty="0">
                <a:latin typeface="+mn-ea"/>
              </a:rPr>
              <a:t>A</a:t>
            </a:r>
            <a:r>
              <a:rPr kumimoji="1" lang="ja-JP" altLang="en-US" sz="1600" dirty="0">
                <a:latin typeface="+mn-ea"/>
              </a:rPr>
              <a:t>さん、っと。</a:t>
            </a:r>
            <a:endParaRPr kumimoji="1" lang="en-US" altLang="ja-JP" sz="1600" dirty="0">
              <a:latin typeface="+mn-ea"/>
            </a:endParaRPr>
          </a:p>
        </p:txBody>
      </p:sp>
      <p:sp>
        <p:nvSpPr>
          <p:cNvPr id="11" name="吹き出し: 円形 10">
            <a:extLst>
              <a:ext uri="{FF2B5EF4-FFF2-40B4-BE49-F238E27FC236}">
                <a16:creationId xmlns:a16="http://schemas.microsoft.com/office/drawing/2014/main" id="{964EECE2-5D8F-496C-889B-635D7E935AF2}"/>
              </a:ext>
            </a:extLst>
          </p:cNvPr>
          <p:cNvSpPr/>
          <p:nvPr/>
        </p:nvSpPr>
        <p:spPr bwMode="auto">
          <a:xfrm>
            <a:off x="4120641" y="2728915"/>
            <a:ext cx="2644387" cy="890849"/>
          </a:xfrm>
          <a:prstGeom prst="wedgeEllipseCallout">
            <a:avLst>
              <a:gd name="adj1" fmla="val -11103"/>
              <a:gd name="adj2" fmla="val -64089"/>
            </a:avLst>
          </a:prstGeom>
          <a:ln>
            <a:prstDash val="sysDash"/>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1600" dirty="0">
                <a:latin typeface="+mn-ea"/>
              </a:rPr>
              <a:t>別の</a:t>
            </a:r>
            <a:r>
              <a:rPr lang="en-US" altLang="ja-JP" sz="1600" dirty="0">
                <a:latin typeface="+mn-ea"/>
              </a:rPr>
              <a:t>A</a:t>
            </a:r>
            <a:r>
              <a:rPr lang="ja-JP" altLang="en-US" sz="1600" dirty="0">
                <a:latin typeface="+mn-ea"/>
              </a:rPr>
              <a:t>さん宛の</a:t>
            </a:r>
            <a:endParaRPr lang="en-US" altLang="ja-JP" sz="1600" dirty="0">
              <a:latin typeface="+mn-ea"/>
            </a:endParaRPr>
          </a:p>
          <a:p>
            <a:pPr algn="ctr"/>
            <a:r>
              <a:rPr lang="ja-JP" altLang="en-US" sz="1600" dirty="0">
                <a:latin typeface="+mn-ea"/>
              </a:rPr>
              <a:t>メールじゃない？</a:t>
            </a:r>
            <a:endParaRPr kumimoji="1" lang="en-US" altLang="ja-JP" sz="1600" dirty="0">
              <a:latin typeface="+mn-ea"/>
            </a:endParaRPr>
          </a:p>
        </p:txBody>
      </p:sp>
      <p:sp>
        <p:nvSpPr>
          <p:cNvPr id="12" name="吹き出し: 円形 11">
            <a:extLst>
              <a:ext uri="{FF2B5EF4-FFF2-40B4-BE49-F238E27FC236}">
                <a16:creationId xmlns:a16="http://schemas.microsoft.com/office/drawing/2014/main" id="{BCF605B0-56B8-479D-AD6C-31D76D34E340}"/>
              </a:ext>
            </a:extLst>
          </p:cNvPr>
          <p:cNvSpPr/>
          <p:nvPr/>
        </p:nvSpPr>
        <p:spPr bwMode="auto">
          <a:xfrm>
            <a:off x="3247034" y="4183488"/>
            <a:ext cx="2541642" cy="1046854"/>
          </a:xfrm>
          <a:prstGeom prst="wedgeEllipseCallout">
            <a:avLst>
              <a:gd name="adj1" fmla="val -25871"/>
              <a:gd name="adj2" fmla="val 64491"/>
            </a:avLst>
          </a:prstGeom>
          <a:ln>
            <a:prstDash val="sysDash"/>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400" dirty="0">
                <a:latin typeface="+mn-ea"/>
              </a:rPr>
              <a:t>ほかの人にメールアドレスが知られてしまった・・・！</a:t>
            </a:r>
            <a:endParaRPr kumimoji="1" lang="en-US" altLang="ja-JP" sz="1400" dirty="0">
              <a:latin typeface="+mn-ea"/>
            </a:endParaRPr>
          </a:p>
        </p:txBody>
      </p:sp>
      <p:sp>
        <p:nvSpPr>
          <p:cNvPr id="27" name="吹き出し: 円形 26">
            <a:extLst>
              <a:ext uri="{FF2B5EF4-FFF2-40B4-BE49-F238E27FC236}">
                <a16:creationId xmlns:a16="http://schemas.microsoft.com/office/drawing/2014/main" id="{BFBF3309-BA80-41FD-AC66-FE1D651F0FC8}"/>
              </a:ext>
            </a:extLst>
          </p:cNvPr>
          <p:cNvSpPr/>
          <p:nvPr/>
        </p:nvSpPr>
        <p:spPr bwMode="auto">
          <a:xfrm>
            <a:off x="6587920" y="1696804"/>
            <a:ext cx="2255117" cy="1037273"/>
          </a:xfrm>
          <a:prstGeom prst="wedgeEllipseCallout">
            <a:avLst>
              <a:gd name="adj1" fmla="val -8877"/>
              <a:gd name="adj2" fmla="val 89664"/>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en-US" altLang="ja-JP" sz="1400" dirty="0">
                <a:latin typeface="+mn-ea"/>
              </a:rPr>
              <a:t>C</a:t>
            </a:r>
            <a:r>
              <a:rPr kumimoji="1" lang="ja-JP" altLang="en-US" sz="1400" dirty="0">
                <a:latin typeface="+mn-ea"/>
              </a:rPr>
              <a:t>社の</a:t>
            </a:r>
            <a:r>
              <a:rPr kumimoji="1" lang="en-US" altLang="ja-JP" sz="1400" dirty="0">
                <a:latin typeface="+mn-ea"/>
              </a:rPr>
              <a:t>A</a:t>
            </a:r>
            <a:r>
              <a:rPr kumimoji="1" lang="ja-JP" altLang="en-US" sz="1400" dirty="0">
                <a:latin typeface="+mn-ea"/>
              </a:rPr>
              <a:t>さんに</a:t>
            </a:r>
            <a:endParaRPr kumimoji="1" lang="en-US" altLang="ja-JP" sz="1400" dirty="0">
              <a:latin typeface="+mn-ea"/>
            </a:endParaRPr>
          </a:p>
          <a:p>
            <a:pPr algn="ctr"/>
            <a:r>
              <a:rPr kumimoji="1" lang="ja-JP" altLang="en-US" sz="1400" dirty="0">
                <a:latin typeface="+mn-ea"/>
              </a:rPr>
              <a:t>送ってしまった！</a:t>
            </a:r>
            <a:endParaRPr kumimoji="1" lang="en-US" altLang="ja-JP" sz="1400" dirty="0">
              <a:latin typeface="+mn-ea"/>
            </a:endParaRPr>
          </a:p>
        </p:txBody>
      </p:sp>
      <p:sp>
        <p:nvSpPr>
          <p:cNvPr id="21" name="吹き出し: 円形 20">
            <a:extLst>
              <a:ext uri="{FF2B5EF4-FFF2-40B4-BE49-F238E27FC236}">
                <a16:creationId xmlns:a16="http://schemas.microsoft.com/office/drawing/2014/main" id="{2A61FF4F-22AF-4B29-95BA-63B2DEBE0C37}"/>
              </a:ext>
            </a:extLst>
          </p:cNvPr>
          <p:cNvSpPr/>
          <p:nvPr/>
        </p:nvSpPr>
        <p:spPr bwMode="auto">
          <a:xfrm>
            <a:off x="5708408" y="4914112"/>
            <a:ext cx="2314736" cy="675436"/>
          </a:xfrm>
          <a:prstGeom prst="wedgeEllipseCallout">
            <a:avLst>
              <a:gd name="adj1" fmla="val 29345"/>
              <a:gd name="adj2" fmla="val -88414"/>
            </a:avLst>
          </a:prstGeom>
          <a:ln>
            <a:headEnd/>
            <a:tailEnd/>
          </a:ln>
        </p:spPr>
        <p:style>
          <a:lnRef idx="2">
            <a:schemeClr val="accent6"/>
          </a:lnRef>
          <a:fillRef idx="1">
            <a:schemeClr val="lt1"/>
          </a:fillRef>
          <a:effectRef idx="0">
            <a:schemeClr val="accent6"/>
          </a:effectRef>
          <a:fontRef idx="minor">
            <a:schemeClr val="dk1"/>
          </a:fontRef>
        </p:style>
        <p:txBody>
          <a:bodyPr lIns="36000" tIns="8890" rIns="36000" bIns="8890" rtlCol="0" anchor="ctr"/>
          <a:lstStyle/>
          <a:p>
            <a:pPr algn="ctr"/>
            <a:r>
              <a:rPr kumimoji="1" lang="en-US" altLang="ja-JP" sz="1400" dirty="0">
                <a:latin typeface="+mn-ea"/>
              </a:rPr>
              <a:t>CC</a:t>
            </a:r>
            <a:r>
              <a:rPr lang="ja-JP" altLang="en-US" sz="1400" dirty="0">
                <a:latin typeface="+mn-ea"/>
              </a:rPr>
              <a:t>に入った</a:t>
            </a:r>
            <a:endParaRPr lang="en-US" altLang="ja-JP" sz="1400" dirty="0">
              <a:latin typeface="+mn-ea"/>
            </a:endParaRPr>
          </a:p>
          <a:p>
            <a:pPr algn="ctr"/>
            <a:r>
              <a:rPr lang="ja-JP" altLang="en-US" sz="1400" dirty="0">
                <a:latin typeface="+mn-ea"/>
              </a:rPr>
              <a:t>ままだった</a:t>
            </a:r>
            <a:r>
              <a:rPr kumimoji="1" lang="ja-JP" altLang="en-US" sz="1400" dirty="0">
                <a:latin typeface="+mn-ea"/>
              </a:rPr>
              <a:t>！！！</a:t>
            </a:r>
            <a:endParaRPr kumimoji="1" lang="en-US" altLang="ja-JP" sz="1400" dirty="0">
              <a:latin typeface="+mn-ea"/>
            </a:endParaRPr>
          </a:p>
        </p:txBody>
      </p:sp>
      <p:sp>
        <p:nvSpPr>
          <p:cNvPr id="28" name="テキスト ボックス 27">
            <a:extLst>
              <a:ext uri="{FF2B5EF4-FFF2-40B4-BE49-F238E27FC236}">
                <a16:creationId xmlns:a16="http://schemas.microsoft.com/office/drawing/2014/main" id="{D5EEA074-0794-4A55-A016-DB4BD02524E7}"/>
              </a:ext>
            </a:extLst>
          </p:cNvPr>
          <p:cNvSpPr txBox="1"/>
          <p:nvPr/>
        </p:nvSpPr>
        <p:spPr bwMode="auto">
          <a:xfrm>
            <a:off x="5960677" y="5534497"/>
            <a:ext cx="2945997" cy="864394"/>
          </a:xfrm>
          <a:prstGeom prst="irregularSeal1">
            <a:avLst/>
          </a:prstGeom>
          <a:ln>
            <a:headEnd/>
            <a:tailEnd/>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ja-JP" altLang="en-US" sz="1400" b="1" dirty="0">
                <a:solidFill>
                  <a:schemeClr val="tx1"/>
                </a:solidFill>
              </a:rPr>
              <a:t>どうしよう！</a:t>
            </a:r>
          </a:p>
        </p:txBody>
      </p:sp>
      <p:grpSp>
        <p:nvGrpSpPr>
          <p:cNvPr id="20" name="グループ化 19">
            <a:extLst>
              <a:ext uri="{FF2B5EF4-FFF2-40B4-BE49-F238E27FC236}">
                <a16:creationId xmlns:a16="http://schemas.microsoft.com/office/drawing/2014/main" id="{007B22C4-26FD-F10F-020D-70DA382ECDBC}"/>
              </a:ext>
            </a:extLst>
          </p:cNvPr>
          <p:cNvGrpSpPr/>
          <p:nvPr/>
        </p:nvGrpSpPr>
        <p:grpSpPr>
          <a:xfrm>
            <a:off x="395536" y="2924944"/>
            <a:ext cx="2569915" cy="1670824"/>
            <a:chOff x="323528" y="2780928"/>
            <a:chExt cx="2902273" cy="1886906"/>
          </a:xfrm>
        </p:grpSpPr>
        <p:sp>
          <p:nvSpPr>
            <p:cNvPr id="25" name="フリーフォーム: 図形 24">
              <a:extLst>
                <a:ext uri="{FF2B5EF4-FFF2-40B4-BE49-F238E27FC236}">
                  <a16:creationId xmlns:a16="http://schemas.microsoft.com/office/drawing/2014/main" id="{1ABDAB2F-A5AD-C37C-6C44-412F6559F6FB}"/>
                </a:ext>
              </a:extLst>
            </p:cNvPr>
            <p:cNvSpPr/>
            <p:nvPr/>
          </p:nvSpPr>
          <p:spPr>
            <a:xfrm>
              <a:off x="2114204" y="4067548"/>
              <a:ext cx="945475" cy="596541"/>
            </a:xfrm>
            <a:custGeom>
              <a:avLst/>
              <a:gdLst>
                <a:gd name="connsiteX0" fmla="*/ 945475 w 945474"/>
                <a:gd name="connsiteY0" fmla="*/ 596541 h 596541"/>
                <a:gd name="connsiteX1" fmla="*/ 518658 w 945474"/>
                <a:gd name="connsiteY1" fmla="*/ 0 h 596541"/>
                <a:gd name="connsiteX2" fmla="*/ 392688 w 945474"/>
                <a:gd name="connsiteY2" fmla="*/ 483231 h 596541"/>
                <a:gd name="connsiteX3" fmla="*/ 338055 w 945474"/>
                <a:gd name="connsiteY3" fmla="*/ 166741 h 596541"/>
                <a:gd name="connsiteX4" fmla="*/ 402412 w 945474"/>
                <a:gd name="connsiteY4" fmla="*/ 54008 h 596541"/>
                <a:gd name="connsiteX5" fmla="*/ 402267 w 945474"/>
                <a:gd name="connsiteY5" fmla="*/ 29796 h 596541"/>
                <a:gd name="connsiteX6" fmla="*/ 381280 w 945474"/>
                <a:gd name="connsiteY6" fmla="*/ 17714 h 596541"/>
                <a:gd name="connsiteX7" fmla="*/ 243998 w 945474"/>
                <a:gd name="connsiteY7" fmla="*/ 17714 h 596541"/>
                <a:gd name="connsiteX8" fmla="*/ 223011 w 945474"/>
                <a:gd name="connsiteY8" fmla="*/ 29796 h 596541"/>
                <a:gd name="connsiteX9" fmla="*/ 222867 w 945474"/>
                <a:gd name="connsiteY9" fmla="*/ 54008 h 596541"/>
                <a:gd name="connsiteX10" fmla="*/ 287224 w 945474"/>
                <a:gd name="connsiteY10" fmla="*/ 166741 h 596541"/>
                <a:gd name="connsiteX11" fmla="*/ 232590 w 945474"/>
                <a:gd name="connsiteY11" fmla="*/ 483231 h 596541"/>
                <a:gd name="connsiteX12" fmla="*/ 106620 w 945474"/>
                <a:gd name="connsiteY12" fmla="*/ 0 h 596541"/>
                <a:gd name="connsiteX13" fmla="*/ 0 w 945474"/>
                <a:gd name="connsiteY13" fmla="*/ 178197 h 596541"/>
                <a:gd name="connsiteX14" fmla="*/ 0 w 945474"/>
                <a:gd name="connsiteY14" fmla="*/ 275527 h 596541"/>
                <a:gd name="connsiteX15" fmla="*/ 0 w 945474"/>
                <a:gd name="connsiteY15" fmla="*/ 465710 h 596541"/>
                <a:gd name="connsiteX16" fmla="*/ 8039 w 945474"/>
                <a:gd name="connsiteY16" fmla="*/ 465854 h 596541"/>
                <a:gd name="connsiteX17" fmla="*/ 67871 w 945474"/>
                <a:gd name="connsiteY17" fmla="*/ 465854 h 596541"/>
                <a:gd name="connsiteX18" fmla="*/ 117354 w 945474"/>
                <a:gd name="connsiteY18" fmla="*/ 531126 h 596541"/>
                <a:gd name="connsiteX19" fmla="*/ 95067 w 945474"/>
                <a:gd name="connsiteY19" fmla="*/ 596253 h 596541"/>
                <a:gd name="connsiteX20" fmla="*/ 94971 w 945474"/>
                <a:gd name="connsiteY20" fmla="*/ 596397 h 596541"/>
                <a:gd name="connsiteX21" fmla="*/ 945475 w 945474"/>
                <a:gd name="connsiteY21" fmla="*/ 596397 h 596541"/>
                <a:gd name="connsiteX22" fmla="*/ 945475 w 945474"/>
                <a:gd name="connsiteY22" fmla="*/ 596541 h 596541"/>
                <a:gd name="connsiteX23" fmla="*/ 945475 w 945474"/>
                <a:gd name="connsiteY23"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243998 w 945475"/>
                <a:gd name="connsiteY7" fmla="*/ 17714 h 596541"/>
                <a:gd name="connsiteX8" fmla="*/ 223011 w 945475"/>
                <a:gd name="connsiteY8" fmla="*/ 29796 h 596541"/>
                <a:gd name="connsiteX9" fmla="*/ 222867 w 945475"/>
                <a:gd name="connsiteY9" fmla="*/ 54008 h 596541"/>
                <a:gd name="connsiteX10" fmla="*/ 287224 w 945475"/>
                <a:gd name="connsiteY10" fmla="*/ 166741 h 596541"/>
                <a:gd name="connsiteX11" fmla="*/ 106620 w 945475"/>
                <a:gd name="connsiteY11" fmla="*/ 0 h 596541"/>
                <a:gd name="connsiteX12" fmla="*/ 0 w 945475"/>
                <a:gd name="connsiteY12" fmla="*/ 178197 h 596541"/>
                <a:gd name="connsiteX13" fmla="*/ 0 w 945475"/>
                <a:gd name="connsiteY13" fmla="*/ 275527 h 596541"/>
                <a:gd name="connsiteX14" fmla="*/ 0 w 945475"/>
                <a:gd name="connsiteY14" fmla="*/ 465710 h 596541"/>
                <a:gd name="connsiteX15" fmla="*/ 8039 w 945475"/>
                <a:gd name="connsiteY15" fmla="*/ 465854 h 596541"/>
                <a:gd name="connsiteX16" fmla="*/ 67871 w 945475"/>
                <a:gd name="connsiteY16" fmla="*/ 465854 h 596541"/>
                <a:gd name="connsiteX17" fmla="*/ 117354 w 945475"/>
                <a:gd name="connsiteY17" fmla="*/ 531126 h 596541"/>
                <a:gd name="connsiteX18" fmla="*/ 95067 w 945475"/>
                <a:gd name="connsiteY18" fmla="*/ 596253 h 596541"/>
                <a:gd name="connsiteX19" fmla="*/ 94971 w 945475"/>
                <a:gd name="connsiteY19" fmla="*/ 596397 h 596541"/>
                <a:gd name="connsiteX20" fmla="*/ 945475 w 945475"/>
                <a:gd name="connsiteY20" fmla="*/ 596397 h 596541"/>
                <a:gd name="connsiteX21" fmla="*/ 945475 w 945475"/>
                <a:gd name="connsiteY21" fmla="*/ 596541 h 596541"/>
                <a:gd name="connsiteX22" fmla="*/ 945475 w 945475"/>
                <a:gd name="connsiteY22"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243998 w 945475"/>
                <a:gd name="connsiteY7" fmla="*/ 17714 h 596541"/>
                <a:gd name="connsiteX8" fmla="*/ 223011 w 945475"/>
                <a:gd name="connsiteY8" fmla="*/ 29796 h 596541"/>
                <a:gd name="connsiteX9" fmla="*/ 222867 w 945475"/>
                <a:gd name="connsiteY9" fmla="*/ 54008 h 596541"/>
                <a:gd name="connsiteX10" fmla="*/ 106620 w 945475"/>
                <a:gd name="connsiteY10" fmla="*/ 0 h 596541"/>
                <a:gd name="connsiteX11" fmla="*/ 0 w 945475"/>
                <a:gd name="connsiteY11" fmla="*/ 178197 h 596541"/>
                <a:gd name="connsiteX12" fmla="*/ 0 w 945475"/>
                <a:gd name="connsiteY12" fmla="*/ 275527 h 596541"/>
                <a:gd name="connsiteX13" fmla="*/ 0 w 945475"/>
                <a:gd name="connsiteY13" fmla="*/ 465710 h 596541"/>
                <a:gd name="connsiteX14" fmla="*/ 8039 w 945475"/>
                <a:gd name="connsiteY14" fmla="*/ 465854 h 596541"/>
                <a:gd name="connsiteX15" fmla="*/ 67871 w 945475"/>
                <a:gd name="connsiteY15" fmla="*/ 465854 h 596541"/>
                <a:gd name="connsiteX16" fmla="*/ 117354 w 945475"/>
                <a:gd name="connsiteY16" fmla="*/ 531126 h 596541"/>
                <a:gd name="connsiteX17" fmla="*/ 95067 w 945475"/>
                <a:gd name="connsiteY17" fmla="*/ 596253 h 596541"/>
                <a:gd name="connsiteX18" fmla="*/ 94971 w 945475"/>
                <a:gd name="connsiteY18" fmla="*/ 596397 h 596541"/>
                <a:gd name="connsiteX19" fmla="*/ 945475 w 945475"/>
                <a:gd name="connsiteY19" fmla="*/ 596397 h 596541"/>
                <a:gd name="connsiteX20" fmla="*/ 945475 w 945475"/>
                <a:gd name="connsiteY20" fmla="*/ 596541 h 596541"/>
                <a:gd name="connsiteX21" fmla="*/ 945475 w 945475"/>
                <a:gd name="connsiteY21" fmla="*/ 596541 h 596541"/>
                <a:gd name="connsiteX0" fmla="*/ 945475 w 945475"/>
                <a:gd name="connsiteY0" fmla="*/ 603232 h 603232"/>
                <a:gd name="connsiteX1" fmla="*/ 518658 w 945475"/>
                <a:gd name="connsiteY1" fmla="*/ 6691 h 603232"/>
                <a:gd name="connsiteX2" fmla="*/ 392688 w 945475"/>
                <a:gd name="connsiteY2" fmla="*/ 489922 h 603232"/>
                <a:gd name="connsiteX3" fmla="*/ 338055 w 945475"/>
                <a:gd name="connsiteY3" fmla="*/ 173432 h 603232"/>
                <a:gd name="connsiteX4" fmla="*/ 402412 w 945475"/>
                <a:gd name="connsiteY4" fmla="*/ 60699 h 603232"/>
                <a:gd name="connsiteX5" fmla="*/ 402267 w 945475"/>
                <a:gd name="connsiteY5" fmla="*/ 36487 h 603232"/>
                <a:gd name="connsiteX6" fmla="*/ 381280 w 945475"/>
                <a:gd name="connsiteY6" fmla="*/ 24405 h 603232"/>
                <a:gd name="connsiteX7" fmla="*/ 243998 w 945475"/>
                <a:gd name="connsiteY7" fmla="*/ 24405 h 603232"/>
                <a:gd name="connsiteX8" fmla="*/ 223011 w 945475"/>
                <a:gd name="connsiteY8" fmla="*/ 36487 h 603232"/>
                <a:gd name="connsiteX9" fmla="*/ 106620 w 945475"/>
                <a:gd name="connsiteY9" fmla="*/ 6691 h 603232"/>
                <a:gd name="connsiteX10" fmla="*/ 0 w 945475"/>
                <a:gd name="connsiteY10" fmla="*/ 184888 h 603232"/>
                <a:gd name="connsiteX11" fmla="*/ 0 w 945475"/>
                <a:gd name="connsiteY11" fmla="*/ 282218 h 603232"/>
                <a:gd name="connsiteX12" fmla="*/ 0 w 945475"/>
                <a:gd name="connsiteY12" fmla="*/ 472401 h 603232"/>
                <a:gd name="connsiteX13" fmla="*/ 8039 w 945475"/>
                <a:gd name="connsiteY13" fmla="*/ 472545 h 603232"/>
                <a:gd name="connsiteX14" fmla="*/ 67871 w 945475"/>
                <a:gd name="connsiteY14" fmla="*/ 472545 h 603232"/>
                <a:gd name="connsiteX15" fmla="*/ 117354 w 945475"/>
                <a:gd name="connsiteY15" fmla="*/ 537817 h 603232"/>
                <a:gd name="connsiteX16" fmla="*/ 95067 w 945475"/>
                <a:gd name="connsiteY16" fmla="*/ 602944 h 603232"/>
                <a:gd name="connsiteX17" fmla="*/ 94971 w 945475"/>
                <a:gd name="connsiteY17" fmla="*/ 603088 h 603232"/>
                <a:gd name="connsiteX18" fmla="*/ 945475 w 945475"/>
                <a:gd name="connsiteY18" fmla="*/ 603088 h 603232"/>
                <a:gd name="connsiteX19" fmla="*/ 945475 w 945475"/>
                <a:gd name="connsiteY19" fmla="*/ 603232 h 603232"/>
                <a:gd name="connsiteX20" fmla="*/ 945475 w 945475"/>
                <a:gd name="connsiteY20" fmla="*/ 603232 h 603232"/>
                <a:gd name="connsiteX0" fmla="*/ 945475 w 945475"/>
                <a:gd name="connsiteY0" fmla="*/ 605481 h 605481"/>
                <a:gd name="connsiteX1" fmla="*/ 518658 w 945475"/>
                <a:gd name="connsiteY1" fmla="*/ 8940 h 605481"/>
                <a:gd name="connsiteX2" fmla="*/ 392688 w 945475"/>
                <a:gd name="connsiteY2" fmla="*/ 492171 h 605481"/>
                <a:gd name="connsiteX3" fmla="*/ 338055 w 945475"/>
                <a:gd name="connsiteY3" fmla="*/ 175681 h 605481"/>
                <a:gd name="connsiteX4" fmla="*/ 402412 w 945475"/>
                <a:gd name="connsiteY4" fmla="*/ 62948 h 605481"/>
                <a:gd name="connsiteX5" fmla="*/ 402267 w 945475"/>
                <a:gd name="connsiteY5" fmla="*/ 38736 h 605481"/>
                <a:gd name="connsiteX6" fmla="*/ 381280 w 945475"/>
                <a:gd name="connsiteY6" fmla="*/ 26654 h 605481"/>
                <a:gd name="connsiteX7" fmla="*/ 243998 w 945475"/>
                <a:gd name="connsiteY7" fmla="*/ 26654 h 605481"/>
                <a:gd name="connsiteX8" fmla="*/ 106620 w 945475"/>
                <a:gd name="connsiteY8" fmla="*/ 8940 h 605481"/>
                <a:gd name="connsiteX9" fmla="*/ 0 w 945475"/>
                <a:gd name="connsiteY9" fmla="*/ 187137 h 605481"/>
                <a:gd name="connsiteX10" fmla="*/ 0 w 945475"/>
                <a:gd name="connsiteY10" fmla="*/ 284467 h 605481"/>
                <a:gd name="connsiteX11" fmla="*/ 0 w 945475"/>
                <a:gd name="connsiteY11" fmla="*/ 474650 h 605481"/>
                <a:gd name="connsiteX12" fmla="*/ 8039 w 945475"/>
                <a:gd name="connsiteY12" fmla="*/ 474794 h 605481"/>
                <a:gd name="connsiteX13" fmla="*/ 67871 w 945475"/>
                <a:gd name="connsiteY13" fmla="*/ 474794 h 605481"/>
                <a:gd name="connsiteX14" fmla="*/ 117354 w 945475"/>
                <a:gd name="connsiteY14" fmla="*/ 540066 h 605481"/>
                <a:gd name="connsiteX15" fmla="*/ 95067 w 945475"/>
                <a:gd name="connsiteY15" fmla="*/ 605193 h 605481"/>
                <a:gd name="connsiteX16" fmla="*/ 94971 w 945475"/>
                <a:gd name="connsiteY16" fmla="*/ 605337 h 605481"/>
                <a:gd name="connsiteX17" fmla="*/ 945475 w 945475"/>
                <a:gd name="connsiteY17" fmla="*/ 605337 h 605481"/>
                <a:gd name="connsiteX18" fmla="*/ 945475 w 945475"/>
                <a:gd name="connsiteY18" fmla="*/ 605481 h 605481"/>
                <a:gd name="connsiteX19" fmla="*/ 945475 w 945475"/>
                <a:gd name="connsiteY19" fmla="*/ 605481 h 60548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106620 w 945475"/>
                <a:gd name="connsiteY7" fmla="*/ 0 h 596541"/>
                <a:gd name="connsiteX8" fmla="*/ 0 w 945475"/>
                <a:gd name="connsiteY8" fmla="*/ 178197 h 596541"/>
                <a:gd name="connsiteX9" fmla="*/ 0 w 945475"/>
                <a:gd name="connsiteY9" fmla="*/ 275527 h 596541"/>
                <a:gd name="connsiteX10" fmla="*/ 0 w 945475"/>
                <a:gd name="connsiteY10" fmla="*/ 465710 h 596541"/>
                <a:gd name="connsiteX11" fmla="*/ 8039 w 945475"/>
                <a:gd name="connsiteY11" fmla="*/ 465854 h 596541"/>
                <a:gd name="connsiteX12" fmla="*/ 67871 w 945475"/>
                <a:gd name="connsiteY12" fmla="*/ 465854 h 596541"/>
                <a:gd name="connsiteX13" fmla="*/ 117354 w 945475"/>
                <a:gd name="connsiteY13" fmla="*/ 531126 h 596541"/>
                <a:gd name="connsiteX14" fmla="*/ 95067 w 945475"/>
                <a:gd name="connsiteY14" fmla="*/ 596253 h 596541"/>
                <a:gd name="connsiteX15" fmla="*/ 94971 w 945475"/>
                <a:gd name="connsiteY15" fmla="*/ 596397 h 596541"/>
                <a:gd name="connsiteX16" fmla="*/ 945475 w 945475"/>
                <a:gd name="connsiteY16" fmla="*/ 596397 h 596541"/>
                <a:gd name="connsiteX17" fmla="*/ 945475 w 945475"/>
                <a:gd name="connsiteY17" fmla="*/ 596541 h 596541"/>
                <a:gd name="connsiteX18" fmla="*/ 945475 w 945475"/>
                <a:gd name="connsiteY18" fmla="*/ 596541 h 596541"/>
                <a:gd name="connsiteX0" fmla="*/ 945475 w 945475"/>
                <a:gd name="connsiteY0" fmla="*/ 603816 h 603816"/>
                <a:gd name="connsiteX1" fmla="*/ 518658 w 945475"/>
                <a:gd name="connsiteY1" fmla="*/ 7275 h 603816"/>
                <a:gd name="connsiteX2" fmla="*/ 392688 w 945475"/>
                <a:gd name="connsiteY2" fmla="*/ 490506 h 603816"/>
                <a:gd name="connsiteX3" fmla="*/ 338055 w 945475"/>
                <a:gd name="connsiteY3" fmla="*/ 174016 h 603816"/>
                <a:gd name="connsiteX4" fmla="*/ 402412 w 945475"/>
                <a:gd name="connsiteY4" fmla="*/ 61283 h 603816"/>
                <a:gd name="connsiteX5" fmla="*/ 402267 w 945475"/>
                <a:gd name="connsiteY5" fmla="*/ 37071 h 603816"/>
                <a:gd name="connsiteX6" fmla="*/ 106620 w 945475"/>
                <a:gd name="connsiteY6" fmla="*/ 7275 h 603816"/>
                <a:gd name="connsiteX7" fmla="*/ 0 w 945475"/>
                <a:gd name="connsiteY7" fmla="*/ 185472 h 603816"/>
                <a:gd name="connsiteX8" fmla="*/ 0 w 945475"/>
                <a:gd name="connsiteY8" fmla="*/ 282802 h 603816"/>
                <a:gd name="connsiteX9" fmla="*/ 0 w 945475"/>
                <a:gd name="connsiteY9" fmla="*/ 472985 h 603816"/>
                <a:gd name="connsiteX10" fmla="*/ 8039 w 945475"/>
                <a:gd name="connsiteY10" fmla="*/ 473129 h 603816"/>
                <a:gd name="connsiteX11" fmla="*/ 67871 w 945475"/>
                <a:gd name="connsiteY11" fmla="*/ 473129 h 603816"/>
                <a:gd name="connsiteX12" fmla="*/ 117354 w 945475"/>
                <a:gd name="connsiteY12" fmla="*/ 538401 h 603816"/>
                <a:gd name="connsiteX13" fmla="*/ 95067 w 945475"/>
                <a:gd name="connsiteY13" fmla="*/ 603528 h 603816"/>
                <a:gd name="connsiteX14" fmla="*/ 94971 w 945475"/>
                <a:gd name="connsiteY14" fmla="*/ 603672 h 603816"/>
                <a:gd name="connsiteX15" fmla="*/ 945475 w 945475"/>
                <a:gd name="connsiteY15" fmla="*/ 603672 h 603816"/>
                <a:gd name="connsiteX16" fmla="*/ 945475 w 945475"/>
                <a:gd name="connsiteY16" fmla="*/ 603816 h 603816"/>
                <a:gd name="connsiteX17" fmla="*/ 945475 w 945475"/>
                <a:gd name="connsiteY17" fmla="*/ 603816 h 603816"/>
                <a:gd name="connsiteX0" fmla="*/ 945475 w 945475"/>
                <a:gd name="connsiteY0" fmla="*/ 601662 h 601662"/>
                <a:gd name="connsiteX1" fmla="*/ 518658 w 945475"/>
                <a:gd name="connsiteY1" fmla="*/ 5121 h 601662"/>
                <a:gd name="connsiteX2" fmla="*/ 392688 w 945475"/>
                <a:gd name="connsiteY2" fmla="*/ 488352 h 601662"/>
                <a:gd name="connsiteX3" fmla="*/ 338055 w 945475"/>
                <a:gd name="connsiteY3" fmla="*/ 171862 h 601662"/>
                <a:gd name="connsiteX4" fmla="*/ 402412 w 945475"/>
                <a:gd name="connsiteY4" fmla="*/ 59129 h 601662"/>
                <a:gd name="connsiteX5" fmla="*/ 106620 w 945475"/>
                <a:gd name="connsiteY5" fmla="*/ 5121 h 601662"/>
                <a:gd name="connsiteX6" fmla="*/ 0 w 945475"/>
                <a:gd name="connsiteY6" fmla="*/ 183318 h 601662"/>
                <a:gd name="connsiteX7" fmla="*/ 0 w 945475"/>
                <a:gd name="connsiteY7" fmla="*/ 280648 h 601662"/>
                <a:gd name="connsiteX8" fmla="*/ 0 w 945475"/>
                <a:gd name="connsiteY8" fmla="*/ 470831 h 601662"/>
                <a:gd name="connsiteX9" fmla="*/ 8039 w 945475"/>
                <a:gd name="connsiteY9" fmla="*/ 470975 h 601662"/>
                <a:gd name="connsiteX10" fmla="*/ 67871 w 945475"/>
                <a:gd name="connsiteY10" fmla="*/ 470975 h 601662"/>
                <a:gd name="connsiteX11" fmla="*/ 117354 w 945475"/>
                <a:gd name="connsiteY11" fmla="*/ 536247 h 601662"/>
                <a:gd name="connsiteX12" fmla="*/ 95067 w 945475"/>
                <a:gd name="connsiteY12" fmla="*/ 601374 h 601662"/>
                <a:gd name="connsiteX13" fmla="*/ 94971 w 945475"/>
                <a:gd name="connsiteY13" fmla="*/ 601518 h 601662"/>
                <a:gd name="connsiteX14" fmla="*/ 945475 w 945475"/>
                <a:gd name="connsiteY14" fmla="*/ 601518 h 601662"/>
                <a:gd name="connsiteX15" fmla="*/ 945475 w 945475"/>
                <a:gd name="connsiteY15" fmla="*/ 601662 h 601662"/>
                <a:gd name="connsiteX16" fmla="*/ 945475 w 945475"/>
                <a:gd name="connsiteY16" fmla="*/ 601662 h 601662"/>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106620 w 945475"/>
                <a:gd name="connsiteY4" fmla="*/ 0 h 596541"/>
                <a:gd name="connsiteX5" fmla="*/ 0 w 945475"/>
                <a:gd name="connsiteY5" fmla="*/ 178197 h 596541"/>
                <a:gd name="connsiteX6" fmla="*/ 0 w 945475"/>
                <a:gd name="connsiteY6" fmla="*/ 275527 h 596541"/>
                <a:gd name="connsiteX7" fmla="*/ 0 w 945475"/>
                <a:gd name="connsiteY7" fmla="*/ 465710 h 596541"/>
                <a:gd name="connsiteX8" fmla="*/ 8039 w 945475"/>
                <a:gd name="connsiteY8" fmla="*/ 465854 h 596541"/>
                <a:gd name="connsiteX9" fmla="*/ 67871 w 945475"/>
                <a:gd name="connsiteY9" fmla="*/ 465854 h 596541"/>
                <a:gd name="connsiteX10" fmla="*/ 117354 w 945475"/>
                <a:gd name="connsiteY10" fmla="*/ 531126 h 596541"/>
                <a:gd name="connsiteX11" fmla="*/ 95067 w 945475"/>
                <a:gd name="connsiteY11" fmla="*/ 596253 h 596541"/>
                <a:gd name="connsiteX12" fmla="*/ 94971 w 945475"/>
                <a:gd name="connsiteY12" fmla="*/ 596397 h 596541"/>
                <a:gd name="connsiteX13" fmla="*/ 945475 w 945475"/>
                <a:gd name="connsiteY13" fmla="*/ 596397 h 596541"/>
                <a:gd name="connsiteX14" fmla="*/ 945475 w 945475"/>
                <a:gd name="connsiteY14" fmla="*/ 596541 h 596541"/>
                <a:gd name="connsiteX15" fmla="*/ 945475 w 945475"/>
                <a:gd name="connsiteY15"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106620 w 945475"/>
                <a:gd name="connsiteY3" fmla="*/ 0 h 596541"/>
                <a:gd name="connsiteX4" fmla="*/ 0 w 945475"/>
                <a:gd name="connsiteY4" fmla="*/ 178197 h 596541"/>
                <a:gd name="connsiteX5" fmla="*/ 0 w 945475"/>
                <a:gd name="connsiteY5" fmla="*/ 275527 h 596541"/>
                <a:gd name="connsiteX6" fmla="*/ 0 w 945475"/>
                <a:gd name="connsiteY6" fmla="*/ 465710 h 596541"/>
                <a:gd name="connsiteX7" fmla="*/ 8039 w 945475"/>
                <a:gd name="connsiteY7" fmla="*/ 465854 h 596541"/>
                <a:gd name="connsiteX8" fmla="*/ 67871 w 945475"/>
                <a:gd name="connsiteY8" fmla="*/ 465854 h 596541"/>
                <a:gd name="connsiteX9" fmla="*/ 117354 w 945475"/>
                <a:gd name="connsiteY9" fmla="*/ 531126 h 596541"/>
                <a:gd name="connsiteX10" fmla="*/ 95067 w 945475"/>
                <a:gd name="connsiteY10" fmla="*/ 596253 h 596541"/>
                <a:gd name="connsiteX11" fmla="*/ 94971 w 945475"/>
                <a:gd name="connsiteY11" fmla="*/ 596397 h 596541"/>
                <a:gd name="connsiteX12" fmla="*/ 945475 w 945475"/>
                <a:gd name="connsiteY12" fmla="*/ 596397 h 596541"/>
                <a:gd name="connsiteX13" fmla="*/ 945475 w 945475"/>
                <a:gd name="connsiteY13" fmla="*/ 596541 h 596541"/>
                <a:gd name="connsiteX14" fmla="*/ 945475 w 945475"/>
                <a:gd name="connsiteY14" fmla="*/ 596541 h 596541"/>
                <a:gd name="connsiteX0" fmla="*/ 945475 w 945475"/>
                <a:gd name="connsiteY0" fmla="*/ 596541 h 596541"/>
                <a:gd name="connsiteX1" fmla="*/ 518658 w 945475"/>
                <a:gd name="connsiteY1" fmla="*/ 0 h 596541"/>
                <a:gd name="connsiteX2" fmla="*/ 106620 w 945475"/>
                <a:gd name="connsiteY2" fmla="*/ 0 h 596541"/>
                <a:gd name="connsiteX3" fmla="*/ 0 w 945475"/>
                <a:gd name="connsiteY3" fmla="*/ 178197 h 596541"/>
                <a:gd name="connsiteX4" fmla="*/ 0 w 945475"/>
                <a:gd name="connsiteY4" fmla="*/ 275527 h 596541"/>
                <a:gd name="connsiteX5" fmla="*/ 0 w 945475"/>
                <a:gd name="connsiteY5" fmla="*/ 465710 h 596541"/>
                <a:gd name="connsiteX6" fmla="*/ 8039 w 945475"/>
                <a:gd name="connsiteY6" fmla="*/ 465854 h 596541"/>
                <a:gd name="connsiteX7" fmla="*/ 67871 w 945475"/>
                <a:gd name="connsiteY7" fmla="*/ 465854 h 596541"/>
                <a:gd name="connsiteX8" fmla="*/ 117354 w 945475"/>
                <a:gd name="connsiteY8" fmla="*/ 531126 h 596541"/>
                <a:gd name="connsiteX9" fmla="*/ 95067 w 945475"/>
                <a:gd name="connsiteY9" fmla="*/ 596253 h 596541"/>
                <a:gd name="connsiteX10" fmla="*/ 94971 w 945475"/>
                <a:gd name="connsiteY10" fmla="*/ 596397 h 596541"/>
                <a:gd name="connsiteX11" fmla="*/ 945475 w 945475"/>
                <a:gd name="connsiteY11" fmla="*/ 596397 h 596541"/>
                <a:gd name="connsiteX12" fmla="*/ 945475 w 945475"/>
                <a:gd name="connsiteY12" fmla="*/ 596541 h 596541"/>
                <a:gd name="connsiteX13" fmla="*/ 945475 w 945475"/>
                <a:gd name="connsiteY13" fmla="*/ 596541 h 59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5475" h="596541">
                  <a:moveTo>
                    <a:pt x="945475" y="596541"/>
                  </a:moveTo>
                  <a:cubicBezTo>
                    <a:pt x="945475" y="319956"/>
                    <a:pt x="766941" y="85440"/>
                    <a:pt x="518658" y="0"/>
                  </a:cubicBezTo>
                  <a:lnTo>
                    <a:pt x="106620" y="0"/>
                  </a:lnTo>
                  <a:cubicBezTo>
                    <a:pt x="2696" y="35765"/>
                    <a:pt x="0" y="75043"/>
                    <a:pt x="0" y="178197"/>
                  </a:cubicBezTo>
                  <a:lnTo>
                    <a:pt x="0" y="275527"/>
                  </a:lnTo>
                  <a:lnTo>
                    <a:pt x="0" y="465710"/>
                  </a:lnTo>
                  <a:cubicBezTo>
                    <a:pt x="2792" y="465710"/>
                    <a:pt x="5391" y="465806"/>
                    <a:pt x="8039" y="465854"/>
                  </a:cubicBezTo>
                  <a:lnTo>
                    <a:pt x="67871" y="465854"/>
                  </a:lnTo>
                  <a:cubicBezTo>
                    <a:pt x="95067" y="465854"/>
                    <a:pt x="117354" y="495217"/>
                    <a:pt x="117354" y="531126"/>
                  </a:cubicBezTo>
                  <a:cubicBezTo>
                    <a:pt x="117354" y="531126"/>
                    <a:pt x="121253" y="594424"/>
                    <a:pt x="95067" y="596253"/>
                  </a:cubicBezTo>
                  <a:lnTo>
                    <a:pt x="94971" y="596397"/>
                  </a:lnTo>
                  <a:lnTo>
                    <a:pt x="945475" y="596397"/>
                  </a:lnTo>
                  <a:lnTo>
                    <a:pt x="945475" y="596541"/>
                  </a:lnTo>
                  <a:lnTo>
                    <a:pt x="945475" y="596541"/>
                  </a:lnTo>
                  <a:close/>
                </a:path>
              </a:pathLst>
            </a:custGeom>
            <a:solidFill>
              <a:schemeClr val="bg1"/>
            </a:solidFill>
            <a:ln w="4795" cap="flat">
              <a:noFill/>
              <a:prstDash val="solid"/>
              <a:miter/>
            </a:ln>
          </p:spPr>
          <p:txBody>
            <a:bodyPr rtlCol="0" anchor="ctr"/>
            <a:lstStyle/>
            <a:p>
              <a:endParaRPr lang="ja-JP" altLang="en-US"/>
            </a:p>
          </p:txBody>
        </p:sp>
        <p:sp>
          <p:nvSpPr>
            <p:cNvPr id="26" name="楕円 25">
              <a:extLst>
                <a:ext uri="{FF2B5EF4-FFF2-40B4-BE49-F238E27FC236}">
                  <a16:creationId xmlns:a16="http://schemas.microsoft.com/office/drawing/2014/main" id="{914E0790-BA2A-AAAD-B4F6-B93BD930548A}"/>
                </a:ext>
              </a:extLst>
            </p:cNvPr>
            <p:cNvSpPr/>
            <p:nvPr/>
          </p:nvSpPr>
          <p:spPr bwMode="auto">
            <a:xfrm>
              <a:off x="1979712" y="3140968"/>
              <a:ext cx="864096" cy="864096"/>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29" name="正方形/長方形 28">
              <a:extLst>
                <a:ext uri="{FF2B5EF4-FFF2-40B4-BE49-F238E27FC236}">
                  <a16:creationId xmlns:a16="http://schemas.microsoft.com/office/drawing/2014/main" id="{0472EEFB-48A2-9239-00C3-7F1335D3CEA7}"/>
                </a:ext>
              </a:extLst>
            </p:cNvPr>
            <p:cNvSpPr/>
            <p:nvPr/>
          </p:nvSpPr>
          <p:spPr bwMode="auto">
            <a:xfrm>
              <a:off x="1259632" y="4005064"/>
              <a:ext cx="792088" cy="504056"/>
            </a:xfrm>
            <a:prstGeom prst="rect">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grpSp>
          <p:nvGrpSpPr>
            <p:cNvPr id="30" name="グループ化 29">
              <a:extLst>
                <a:ext uri="{FF2B5EF4-FFF2-40B4-BE49-F238E27FC236}">
                  <a16:creationId xmlns:a16="http://schemas.microsoft.com/office/drawing/2014/main" id="{BD8A0A29-765A-E7D2-518E-E3CA3624546F}"/>
                </a:ext>
              </a:extLst>
            </p:cNvPr>
            <p:cNvGrpSpPr/>
            <p:nvPr/>
          </p:nvGrpSpPr>
          <p:grpSpPr>
            <a:xfrm>
              <a:off x="1131913" y="2780928"/>
              <a:ext cx="2093888" cy="1886906"/>
              <a:chOff x="1131913" y="2780928"/>
              <a:chExt cx="2093888" cy="1886906"/>
            </a:xfrm>
          </p:grpSpPr>
          <p:pic>
            <p:nvPicPr>
              <p:cNvPr id="34" name="グラフィックス 33">
                <a:extLst>
                  <a:ext uri="{FF2B5EF4-FFF2-40B4-BE49-F238E27FC236}">
                    <a16:creationId xmlns:a16="http://schemas.microsoft.com/office/drawing/2014/main" id="{CB7AE3A6-245F-9772-2B6B-CD7EC1C7D7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1913" y="2780928"/>
                <a:ext cx="2093888" cy="1886906"/>
              </a:xfrm>
              <a:prstGeom prst="rect">
                <a:avLst/>
              </a:prstGeom>
            </p:spPr>
          </p:pic>
          <p:sp>
            <p:nvSpPr>
              <p:cNvPr id="35" name="正方形/長方形 34">
                <a:extLst>
                  <a:ext uri="{FF2B5EF4-FFF2-40B4-BE49-F238E27FC236}">
                    <a16:creationId xmlns:a16="http://schemas.microsoft.com/office/drawing/2014/main" id="{F3C962F7-FFE7-EFFE-B301-309D17D5D018}"/>
                  </a:ext>
                </a:extLst>
              </p:cNvPr>
              <p:cNvSpPr/>
              <p:nvPr/>
            </p:nvSpPr>
            <p:spPr bwMode="auto">
              <a:xfrm>
                <a:off x="1529029" y="4120903"/>
                <a:ext cx="288812" cy="96271"/>
              </a:xfrm>
              <a:prstGeom prst="rect">
                <a:avLst/>
              </a:prstGeom>
              <a:noFill/>
              <a:ln w="9525" algn="ctr">
                <a:noFill/>
                <a:miter lim="800000"/>
                <a:headEnd/>
                <a:tailEnd/>
              </a:ln>
            </p:spPr>
            <p:txBody>
              <a:bodyPr wrap="none" lIns="74295" tIns="8890" rIns="74295" bIns="8890" rtlCol="0" anchor="ctr"/>
              <a:lstStyle/>
              <a:p>
                <a:pPr algn="ctr"/>
                <a:r>
                  <a:rPr kumimoji="1" lang="en-US" altLang="ja-JP" sz="700" b="1" dirty="0" err="1">
                    <a:solidFill>
                      <a:srgbClr val="266991"/>
                    </a:solidFill>
                    <a:latin typeface="Meiryo UI" panose="020B0604030504040204" pitchFamily="50" charset="-128"/>
                    <a:ea typeface="メイリオ" panose="020B0604030504040204" pitchFamily="50" charset="-128"/>
                  </a:rPr>
                  <a:t>to</a:t>
                </a:r>
                <a:r>
                  <a:rPr kumimoji="1" lang="en-US" altLang="ja-JP" sz="1000" b="1" dirty="0" err="1">
                    <a:solidFill>
                      <a:srgbClr val="C7192F"/>
                    </a:solidFill>
                    <a:latin typeface="Meiryo UI" panose="020B0604030504040204" pitchFamily="50" charset="-128"/>
                    <a:ea typeface="メイリオ" panose="020B0604030504040204" pitchFamily="50" charset="-128"/>
                  </a:rPr>
                  <a:t>A</a:t>
                </a:r>
                <a:endParaRPr kumimoji="1" lang="ja-JP" altLang="en-US" sz="1000" b="1" dirty="0">
                  <a:solidFill>
                    <a:srgbClr val="C7192F"/>
                  </a:solidFill>
                  <a:latin typeface="Meiryo UI" panose="020B0604030504040204" pitchFamily="50" charset="-128"/>
                  <a:ea typeface="メイリオ" panose="020B0604030504040204" pitchFamily="50" charset="-128"/>
                </a:endParaRPr>
              </a:p>
            </p:txBody>
          </p:sp>
        </p:grpSp>
        <p:grpSp>
          <p:nvGrpSpPr>
            <p:cNvPr id="31" name="グループ化 30">
              <a:extLst>
                <a:ext uri="{FF2B5EF4-FFF2-40B4-BE49-F238E27FC236}">
                  <a16:creationId xmlns:a16="http://schemas.microsoft.com/office/drawing/2014/main" id="{577D1DDA-12C6-3D58-8C75-6A310DF3406D}"/>
                </a:ext>
              </a:extLst>
            </p:cNvPr>
            <p:cNvGrpSpPr/>
            <p:nvPr/>
          </p:nvGrpSpPr>
          <p:grpSpPr>
            <a:xfrm>
              <a:off x="323528" y="3384985"/>
              <a:ext cx="778358" cy="1282849"/>
              <a:chOff x="251520" y="3429000"/>
              <a:chExt cx="778358" cy="1282849"/>
            </a:xfrm>
          </p:grpSpPr>
          <p:pic>
            <p:nvPicPr>
              <p:cNvPr id="32" name="グラフィックス 31">
                <a:extLst>
                  <a:ext uri="{FF2B5EF4-FFF2-40B4-BE49-F238E27FC236}">
                    <a16:creationId xmlns:a16="http://schemas.microsoft.com/office/drawing/2014/main" id="{A78A5BDF-5880-EFA4-A943-B43338A691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1520" y="4053563"/>
                <a:ext cx="777600" cy="658286"/>
              </a:xfrm>
              <a:prstGeom prst="rect">
                <a:avLst/>
              </a:prstGeom>
            </p:spPr>
          </p:pic>
          <p:pic>
            <p:nvPicPr>
              <p:cNvPr id="33" name="グラフィックス 32">
                <a:extLst>
                  <a:ext uri="{FF2B5EF4-FFF2-40B4-BE49-F238E27FC236}">
                    <a16:creationId xmlns:a16="http://schemas.microsoft.com/office/drawing/2014/main" id="{26CB449B-7106-683D-70CD-E0EE8D941C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520" y="3429000"/>
                <a:ext cx="778358" cy="1282849"/>
              </a:xfrm>
              <a:prstGeom prst="rect">
                <a:avLst/>
              </a:prstGeom>
            </p:spPr>
          </p:pic>
        </p:grpSp>
      </p:grpSp>
      <p:pic>
        <p:nvPicPr>
          <p:cNvPr id="36" name="グラフィックス 35">
            <a:extLst>
              <a:ext uri="{FF2B5EF4-FFF2-40B4-BE49-F238E27FC236}">
                <a16:creationId xmlns:a16="http://schemas.microsoft.com/office/drawing/2014/main" id="{8E3B58C1-594E-F7E1-C222-88819D7149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82141" y="5107025"/>
            <a:ext cx="1110043" cy="1157447"/>
          </a:xfrm>
          <a:prstGeom prst="rect">
            <a:avLst/>
          </a:prstGeom>
        </p:spPr>
      </p:pic>
      <p:pic>
        <p:nvPicPr>
          <p:cNvPr id="37" name="グラフィックス 36">
            <a:extLst>
              <a:ext uri="{FF2B5EF4-FFF2-40B4-BE49-F238E27FC236}">
                <a16:creationId xmlns:a16="http://schemas.microsoft.com/office/drawing/2014/main" id="{6AC5B29D-6D8F-CC2F-BF37-C6902BB6D5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17907" y="1105760"/>
            <a:ext cx="892919" cy="1238564"/>
          </a:xfrm>
          <a:prstGeom prst="rect">
            <a:avLst/>
          </a:prstGeom>
        </p:spPr>
      </p:pic>
      <p:sp>
        <p:nvSpPr>
          <p:cNvPr id="3" name="テキスト ボックス 2">
            <a:extLst>
              <a:ext uri="{FF2B5EF4-FFF2-40B4-BE49-F238E27FC236}">
                <a16:creationId xmlns:a16="http://schemas.microsoft.com/office/drawing/2014/main" id="{28215C38-8193-6EE4-2132-450359729ED7}"/>
              </a:ext>
            </a:extLst>
          </p:cNvPr>
          <p:cNvSpPr txBox="1"/>
          <p:nvPr/>
        </p:nvSpPr>
        <p:spPr bwMode="auto">
          <a:xfrm>
            <a:off x="5131271" y="2320265"/>
            <a:ext cx="1093569" cy="338554"/>
          </a:xfrm>
          <a:prstGeom prst="rect">
            <a:avLst/>
          </a:prstGeom>
          <a:noFill/>
          <a:ln w="9525">
            <a:noFill/>
            <a:bevel/>
            <a:headEnd/>
            <a:tailEnd/>
          </a:ln>
        </p:spPr>
        <p:txBody>
          <a:bodyPr wrap="none" rtlCol="0">
            <a:spAutoFit/>
          </a:bodyPr>
          <a:lstStyle/>
          <a:p>
            <a:r>
              <a:rPr kumimoji="1" lang="en-US" altLang="ja-JP" sz="1600" b="1" dirty="0">
                <a:solidFill>
                  <a:schemeClr val="bg2">
                    <a:lumMod val="50000"/>
                  </a:schemeClr>
                </a:solidFill>
                <a:latin typeface="+mn-ea"/>
                <a:ea typeface="+mn-ea"/>
              </a:rPr>
              <a:t>C</a:t>
            </a:r>
            <a:r>
              <a:rPr kumimoji="1" lang="ja-JP" altLang="en-US" sz="1600" b="1" dirty="0">
                <a:solidFill>
                  <a:schemeClr val="bg2">
                    <a:lumMod val="50000"/>
                  </a:schemeClr>
                </a:solidFill>
                <a:latin typeface="+mn-ea"/>
                <a:ea typeface="+mn-ea"/>
              </a:rPr>
              <a:t>社</a:t>
            </a:r>
            <a:r>
              <a:rPr kumimoji="1" lang="en-US" altLang="ja-JP" sz="1600" b="1" dirty="0">
                <a:solidFill>
                  <a:schemeClr val="bg2">
                    <a:lumMod val="50000"/>
                  </a:schemeClr>
                </a:solidFill>
                <a:latin typeface="+mn-ea"/>
                <a:ea typeface="+mn-ea"/>
              </a:rPr>
              <a:t>A</a:t>
            </a:r>
            <a:r>
              <a:rPr kumimoji="1" lang="ja-JP" altLang="en-US" sz="1600" b="1" dirty="0">
                <a:solidFill>
                  <a:schemeClr val="bg2">
                    <a:lumMod val="50000"/>
                  </a:schemeClr>
                </a:solidFill>
                <a:latin typeface="+mn-ea"/>
                <a:ea typeface="+mn-ea"/>
              </a:rPr>
              <a:t>さん</a:t>
            </a:r>
          </a:p>
        </p:txBody>
      </p:sp>
      <p:sp>
        <p:nvSpPr>
          <p:cNvPr id="43" name="テキスト ボックス 42">
            <a:extLst>
              <a:ext uri="{FF2B5EF4-FFF2-40B4-BE49-F238E27FC236}">
                <a16:creationId xmlns:a16="http://schemas.microsoft.com/office/drawing/2014/main" id="{60DCE0C7-83A9-27B3-0E9E-C390F0314896}"/>
              </a:ext>
            </a:extLst>
          </p:cNvPr>
          <p:cNvSpPr txBox="1"/>
          <p:nvPr/>
        </p:nvSpPr>
        <p:spPr bwMode="auto">
          <a:xfrm>
            <a:off x="2891573" y="6208831"/>
            <a:ext cx="1103187" cy="338554"/>
          </a:xfrm>
          <a:prstGeom prst="rect">
            <a:avLst/>
          </a:prstGeom>
          <a:noFill/>
          <a:ln w="9525">
            <a:noFill/>
            <a:bevel/>
            <a:headEnd/>
            <a:tailEnd/>
          </a:ln>
        </p:spPr>
        <p:txBody>
          <a:bodyPr wrap="none" rtlCol="0">
            <a:spAutoFit/>
          </a:bodyPr>
          <a:lstStyle/>
          <a:p>
            <a:r>
              <a:rPr lang="en-US" altLang="ja-JP" sz="1600" b="1" dirty="0">
                <a:solidFill>
                  <a:schemeClr val="bg2">
                    <a:lumMod val="50000"/>
                  </a:schemeClr>
                </a:solidFill>
                <a:latin typeface="+mn-ea"/>
                <a:ea typeface="+mn-ea"/>
              </a:rPr>
              <a:t>B</a:t>
            </a:r>
            <a:r>
              <a:rPr kumimoji="1" lang="ja-JP" altLang="en-US" sz="1600" b="1" dirty="0">
                <a:solidFill>
                  <a:schemeClr val="bg2">
                    <a:lumMod val="50000"/>
                  </a:schemeClr>
                </a:solidFill>
                <a:latin typeface="+mn-ea"/>
                <a:ea typeface="+mn-ea"/>
              </a:rPr>
              <a:t>社</a:t>
            </a:r>
            <a:r>
              <a:rPr kumimoji="1" lang="en-US" altLang="ja-JP" sz="1600" b="1" dirty="0">
                <a:solidFill>
                  <a:schemeClr val="bg2">
                    <a:lumMod val="50000"/>
                  </a:schemeClr>
                </a:solidFill>
                <a:latin typeface="+mn-ea"/>
                <a:ea typeface="+mn-ea"/>
              </a:rPr>
              <a:t>A</a:t>
            </a:r>
            <a:r>
              <a:rPr kumimoji="1" lang="ja-JP" altLang="en-US" sz="1600" b="1" dirty="0">
                <a:solidFill>
                  <a:schemeClr val="bg2">
                    <a:lumMod val="50000"/>
                  </a:schemeClr>
                </a:solidFill>
                <a:latin typeface="+mn-ea"/>
                <a:ea typeface="+mn-ea"/>
              </a:rPr>
              <a:t>さん</a:t>
            </a:r>
          </a:p>
        </p:txBody>
      </p:sp>
      <p:pic>
        <p:nvPicPr>
          <p:cNvPr id="44" name="グラフィックス 43">
            <a:extLst>
              <a:ext uri="{FF2B5EF4-FFF2-40B4-BE49-F238E27FC236}">
                <a16:creationId xmlns:a16="http://schemas.microsoft.com/office/drawing/2014/main" id="{67BCC613-BB5D-7317-0AE4-7C8BB39D0F3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06435" y="3069710"/>
            <a:ext cx="1460621" cy="1629440"/>
          </a:xfrm>
          <a:prstGeom prst="rect">
            <a:avLst/>
          </a:prstGeom>
        </p:spPr>
      </p:pic>
    </p:spTree>
    <p:extLst>
      <p:ext uri="{BB962C8B-B14F-4D97-AF65-F5344CB8AC3E}">
        <p14:creationId xmlns:p14="http://schemas.microsoft.com/office/powerpoint/2010/main" val="146709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4308D-1C63-4442-B67A-B38AADD5674F}"/>
              </a:ext>
            </a:extLst>
          </p:cNvPr>
          <p:cNvSpPr>
            <a:spLocks noGrp="1"/>
          </p:cNvSpPr>
          <p:nvPr>
            <p:ph type="title"/>
          </p:nvPr>
        </p:nvSpPr>
        <p:spPr/>
        <p:txBody>
          <a:bodyPr/>
          <a:lstStyle/>
          <a:p>
            <a:r>
              <a:rPr kumimoji="1" lang="ja-JP" altLang="en-US" dirty="0">
                <a:latin typeface="+mj-ea"/>
              </a:rPr>
              <a:t>メール誤送信の影響は・・・</a:t>
            </a:r>
          </a:p>
        </p:txBody>
      </p:sp>
      <p:sp>
        <p:nvSpPr>
          <p:cNvPr id="3" name="コンテンツ プレースホルダー 2">
            <a:extLst>
              <a:ext uri="{FF2B5EF4-FFF2-40B4-BE49-F238E27FC236}">
                <a16:creationId xmlns:a16="http://schemas.microsoft.com/office/drawing/2014/main" id="{B811A193-8359-49F7-BDEF-B3722C1619B9}"/>
              </a:ext>
            </a:extLst>
          </p:cNvPr>
          <p:cNvSpPr>
            <a:spLocks noGrp="1"/>
          </p:cNvSpPr>
          <p:nvPr>
            <p:ph idx="1"/>
          </p:nvPr>
        </p:nvSpPr>
        <p:spPr>
          <a:xfrm>
            <a:off x="457200" y="989704"/>
            <a:ext cx="8229600" cy="5175600"/>
          </a:xfrm>
        </p:spPr>
        <p:txBody>
          <a:bodyPr wrap="square">
            <a:normAutofit/>
          </a:bodyPr>
          <a:lstStyle/>
          <a:p>
            <a:r>
              <a:rPr lang="ja-JP" altLang="en-US" sz="2800" dirty="0"/>
              <a:t>送信相手は・・・</a:t>
            </a:r>
            <a:endParaRPr lang="en-US" altLang="ja-JP" sz="2800" dirty="0"/>
          </a:p>
          <a:p>
            <a:pPr lvl="1"/>
            <a:r>
              <a:rPr lang="ja-JP" altLang="en-US" sz="2400" dirty="0"/>
              <a:t>信頼して取引きしていたのに・・・。</a:t>
            </a:r>
            <a:endParaRPr lang="en-US" altLang="ja-JP" sz="2400" dirty="0"/>
          </a:p>
          <a:p>
            <a:pPr lvl="1"/>
            <a:endParaRPr lang="en-US" altLang="ja-JP" sz="1200" dirty="0"/>
          </a:p>
          <a:p>
            <a:r>
              <a:rPr kumimoji="1" lang="ja-JP" altLang="en-US" sz="2800" dirty="0"/>
              <a:t>漏えいされた本人は・・・</a:t>
            </a:r>
            <a:endParaRPr kumimoji="1" lang="en-US" altLang="ja-JP" sz="2800" dirty="0"/>
          </a:p>
          <a:p>
            <a:pPr lvl="1"/>
            <a:r>
              <a:rPr kumimoji="1" lang="ja-JP" altLang="en-US" sz="2400" dirty="0"/>
              <a:t>メールアドレスが悪用されたらどうしよう。</a:t>
            </a:r>
            <a:endParaRPr kumimoji="1" lang="en-US" altLang="ja-JP" sz="2800" dirty="0"/>
          </a:p>
          <a:p>
            <a:endParaRPr kumimoji="1" lang="en-US" altLang="ja-JP" sz="1400" dirty="0"/>
          </a:p>
          <a:p>
            <a:r>
              <a:rPr kumimoji="1" lang="ja-JP" altLang="en-US" sz="2800" dirty="0"/>
              <a:t>自社は・・・</a:t>
            </a:r>
            <a:endParaRPr kumimoji="1" lang="en-US" altLang="ja-JP" sz="2800" dirty="0"/>
          </a:p>
          <a:p>
            <a:pPr lvl="1"/>
            <a:r>
              <a:rPr lang="ja-JP" altLang="en-US" sz="2400" dirty="0"/>
              <a:t>送信相手への謝罪、個人情報の削除依頼</a:t>
            </a:r>
            <a:endParaRPr lang="en-US" altLang="ja-JP" sz="2400" dirty="0"/>
          </a:p>
          <a:p>
            <a:pPr lvl="1"/>
            <a:r>
              <a:rPr lang="ja-JP" altLang="en-US" sz="2400" dirty="0"/>
              <a:t>漏えいした本人への謝罪</a:t>
            </a:r>
            <a:endParaRPr lang="en-US" altLang="ja-JP" sz="2400" dirty="0"/>
          </a:p>
          <a:p>
            <a:pPr lvl="1"/>
            <a:r>
              <a:rPr lang="ja-JP" altLang="en-US" sz="2400" dirty="0"/>
              <a:t>問合せ対応への労力</a:t>
            </a:r>
            <a:endParaRPr lang="en-US" altLang="ja-JP" sz="2400" dirty="0"/>
          </a:p>
          <a:p>
            <a:pPr lvl="1"/>
            <a:r>
              <a:rPr lang="ja-JP" altLang="en-US" sz="2400" dirty="0"/>
              <a:t>再発防止のための経済的負担</a:t>
            </a:r>
            <a:endParaRPr lang="en-US" altLang="ja-JP" sz="2400" dirty="0"/>
          </a:p>
        </p:txBody>
      </p:sp>
      <p:sp>
        <p:nvSpPr>
          <p:cNvPr id="4" name="スライド番号プレースホルダー 3">
            <a:extLst>
              <a:ext uri="{FF2B5EF4-FFF2-40B4-BE49-F238E27FC236}">
                <a16:creationId xmlns:a16="http://schemas.microsoft.com/office/drawing/2014/main" id="{36C19571-17BB-4F60-9895-75847E340E22}"/>
              </a:ext>
            </a:extLst>
          </p:cNvPr>
          <p:cNvSpPr>
            <a:spLocks noGrp="1"/>
          </p:cNvSpPr>
          <p:nvPr>
            <p:ph type="sldNum" sz="quarter" idx="10"/>
          </p:nvPr>
        </p:nvSpPr>
        <p:spPr/>
        <p:txBody>
          <a:bodyPr/>
          <a:lstStyle/>
          <a:p>
            <a:pPr>
              <a:defRPr/>
            </a:pPr>
            <a:fld id="{171F561C-580D-4025-AC1D-525763CE1695}" type="slidenum">
              <a:rPr lang="en-US" altLang="ja-JP" smtClean="0"/>
              <a:pPr>
                <a:defRPr/>
              </a:pPr>
              <a:t>5</a:t>
            </a:fld>
            <a:endParaRPr lang="en-US" altLang="ja-JP" dirty="0"/>
          </a:p>
        </p:txBody>
      </p:sp>
      <p:sp>
        <p:nvSpPr>
          <p:cNvPr id="5" name="四角形: 角を丸くする 4">
            <a:extLst>
              <a:ext uri="{FF2B5EF4-FFF2-40B4-BE49-F238E27FC236}">
                <a16:creationId xmlns:a16="http://schemas.microsoft.com/office/drawing/2014/main" id="{B58B59C3-DB80-4090-9AAB-787CBFE5D882}"/>
              </a:ext>
            </a:extLst>
          </p:cNvPr>
          <p:cNvSpPr/>
          <p:nvPr/>
        </p:nvSpPr>
        <p:spPr bwMode="auto">
          <a:xfrm>
            <a:off x="7053273" y="3119312"/>
            <a:ext cx="1908966" cy="618399"/>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ja-JP" altLang="en-US" sz="1600" dirty="0">
                <a:latin typeface="+mn-ea"/>
                <a:ea typeface="+mn-ea"/>
              </a:rPr>
              <a:t>信用の失墜</a:t>
            </a:r>
          </a:p>
        </p:txBody>
      </p:sp>
      <p:sp>
        <p:nvSpPr>
          <p:cNvPr id="17" name="四角形: 角を丸くする 16">
            <a:extLst>
              <a:ext uri="{FF2B5EF4-FFF2-40B4-BE49-F238E27FC236}">
                <a16:creationId xmlns:a16="http://schemas.microsoft.com/office/drawing/2014/main" id="{599C1BF9-05A9-486D-BB29-1EFE7490E19A}"/>
              </a:ext>
            </a:extLst>
          </p:cNvPr>
          <p:cNvSpPr/>
          <p:nvPr/>
        </p:nvSpPr>
        <p:spPr bwMode="auto">
          <a:xfrm>
            <a:off x="7053273" y="3788884"/>
            <a:ext cx="1908966" cy="625109"/>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ja-JP" altLang="en-US" sz="1600" dirty="0">
                <a:latin typeface="+mn-ea"/>
                <a:ea typeface="+mn-ea"/>
              </a:rPr>
              <a:t>経済的損失</a:t>
            </a:r>
          </a:p>
        </p:txBody>
      </p:sp>
      <p:sp>
        <p:nvSpPr>
          <p:cNvPr id="18" name="四角形: 角を丸くする 17">
            <a:extLst>
              <a:ext uri="{FF2B5EF4-FFF2-40B4-BE49-F238E27FC236}">
                <a16:creationId xmlns:a16="http://schemas.microsoft.com/office/drawing/2014/main" id="{DE9F1C10-B25B-44FD-A335-C13427AD6B1A}"/>
              </a:ext>
            </a:extLst>
          </p:cNvPr>
          <p:cNvSpPr/>
          <p:nvPr/>
        </p:nvSpPr>
        <p:spPr bwMode="auto">
          <a:xfrm>
            <a:off x="7053273" y="4467766"/>
            <a:ext cx="1908966" cy="618399"/>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ja-JP" altLang="en-US" sz="1600" dirty="0">
                <a:latin typeface="+mn-ea"/>
                <a:ea typeface="+mn-ea"/>
              </a:rPr>
              <a:t>事業継続への</a:t>
            </a:r>
            <a:endParaRPr kumimoji="1" lang="en-US" altLang="ja-JP" sz="1600" dirty="0">
              <a:latin typeface="+mn-ea"/>
              <a:ea typeface="+mn-ea"/>
            </a:endParaRPr>
          </a:p>
          <a:p>
            <a:pPr algn="ctr"/>
            <a:r>
              <a:rPr kumimoji="1" lang="ja-JP" altLang="en-US" sz="1600" dirty="0">
                <a:latin typeface="+mn-ea"/>
                <a:ea typeface="+mn-ea"/>
              </a:rPr>
              <a:t>ダメージ</a:t>
            </a:r>
          </a:p>
        </p:txBody>
      </p:sp>
      <p:sp>
        <p:nvSpPr>
          <p:cNvPr id="12" name="四角形: 角を丸くする 11">
            <a:extLst>
              <a:ext uri="{FF2B5EF4-FFF2-40B4-BE49-F238E27FC236}">
                <a16:creationId xmlns:a16="http://schemas.microsoft.com/office/drawing/2014/main" id="{7333FD84-6C56-4DA0-A069-58E02661D820}"/>
              </a:ext>
            </a:extLst>
          </p:cNvPr>
          <p:cNvSpPr/>
          <p:nvPr/>
        </p:nvSpPr>
        <p:spPr bwMode="auto">
          <a:xfrm>
            <a:off x="457200" y="5642357"/>
            <a:ext cx="6936846" cy="95458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r>
              <a:rPr lang="ja-JP" altLang="en-US" sz="2000" dirty="0"/>
              <a:t>ちょっとした気の緩みや確認不足が大きな問題になり、</a:t>
            </a:r>
            <a:endParaRPr lang="en-US" altLang="ja-JP" sz="2000" dirty="0"/>
          </a:p>
          <a:p>
            <a:r>
              <a:rPr lang="ja-JP" altLang="en-US" sz="2000" dirty="0"/>
              <a:t>思いのほか大きな影響を及ぼすことがあります。</a:t>
            </a:r>
            <a:endParaRPr lang="en-US" altLang="ja-JP" sz="2000" dirty="0"/>
          </a:p>
        </p:txBody>
      </p:sp>
      <p:pic>
        <p:nvPicPr>
          <p:cNvPr id="16" name="グラフィックス 15">
            <a:extLst>
              <a:ext uri="{FF2B5EF4-FFF2-40B4-BE49-F238E27FC236}">
                <a16:creationId xmlns:a16="http://schemas.microsoft.com/office/drawing/2014/main" id="{F404A5E1-FF9C-3BF4-C4F4-F3BD2243D1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2337" y="980840"/>
            <a:ext cx="726698" cy="1008000"/>
          </a:xfrm>
          <a:prstGeom prst="rect">
            <a:avLst/>
          </a:prstGeom>
        </p:spPr>
      </p:pic>
      <p:pic>
        <p:nvPicPr>
          <p:cNvPr id="19" name="グラフィックス 18">
            <a:extLst>
              <a:ext uri="{FF2B5EF4-FFF2-40B4-BE49-F238E27FC236}">
                <a16:creationId xmlns:a16="http://schemas.microsoft.com/office/drawing/2014/main" id="{003BE5B1-AA4F-D5BE-C748-62C5D8C68E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24328" y="5229200"/>
            <a:ext cx="1169316" cy="1304466"/>
          </a:xfrm>
          <a:prstGeom prst="rect">
            <a:avLst/>
          </a:prstGeom>
        </p:spPr>
      </p:pic>
      <p:pic>
        <p:nvPicPr>
          <p:cNvPr id="20" name="グラフィックス 19">
            <a:extLst>
              <a:ext uri="{FF2B5EF4-FFF2-40B4-BE49-F238E27FC236}">
                <a16:creationId xmlns:a16="http://schemas.microsoft.com/office/drawing/2014/main" id="{D2061223-17DD-2201-A8E3-5F24787CD7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1379" y="2060848"/>
            <a:ext cx="897656" cy="935992"/>
          </a:xfrm>
          <a:prstGeom prst="rect">
            <a:avLst/>
          </a:prstGeom>
        </p:spPr>
      </p:pic>
    </p:spTree>
    <p:extLst>
      <p:ext uri="{BB962C8B-B14F-4D97-AF65-F5344CB8AC3E}">
        <p14:creationId xmlns:p14="http://schemas.microsoft.com/office/powerpoint/2010/main" val="31668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75791BF-F286-40C4-9C07-7565EEE05C04}"/>
              </a:ext>
            </a:extLst>
          </p:cNvPr>
          <p:cNvSpPr>
            <a:spLocks noGrp="1"/>
          </p:cNvSpPr>
          <p:nvPr>
            <p:ph type="title"/>
          </p:nvPr>
        </p:nvSpPr>
        <p:spPr/>
        <p:txBody>
          <a:bodyPr/>
          <a:lstStyle/>
          <a:p>
            <a:r>
              <a:rPr kumimoji="1" lang="ja-JP" altLang="en-US" sz="2400" dirty="0">
                <a:latin typeface="+mj-ea"/>
              </a:rPr>
              <a:t>個人情報の取扱いに関する事故を起こさないために</a:t>
            </a:r>
          </a:p>
        </p:txBody>
      </p:sp>
      <p:sp>
        <p:nvSpPr>
          <p:cNvPr id="6" name="コンテンツ プレースホルダー 5">
            <a:extLst>
              <a:ext uri="{FF2B5EF4-FFF2-40B4-BE49-F238E27FC236}">
                <a16:creationId xmlns:a16="http://schemas.microsoft.com/office/drawing/2014/main" id="{8A803587-FA3E-4DAC-A50C-6A2ECFAC94C1}"/>
              </a:ext>
            </a:extLst>
          </p:cNvPr>
          <p:cNvSpPr>
            <a:spLocks noGrp="1"/>
          </p:cNvSpPr>
          <p:nvPr>
            <p:ph idx="1"/>
          </p:nvPr>
        </p:nvSpPr>
        <p:spPr/>
        <p:txBody>
          <a:bodyPr/>
          <a:lstStyle/>
          <a:p>
            <a:pPr marL="0" indent="0">
              <a:buNone/>
            </a:pPr>
            <a:r>
              <a:rPr lang="ja-JP" altLang="en-US" sz="2400" dirty="0"/>
              <a:t>現在の</a:t>
            </a:r>
            <a:r>
              <a:rPr lang="en-US" altLang="ja-JP" sz="2400" dirty="0"/>
              <a:t>IT</a:t>
            </a:r>
            <a:r>
              <a:rPr lang="ja-JP" altLang="en-US" sz="2400" dirty="0"/>
              <a:t>社会では、メールは日常業務において欠かせない便利なツールとして利用されています。</a:t>
            </a:r>
            <a:endParaRPr lang="en-US" altLang="ja-JP" sz="2400" dirty="0"/>
          </a:p>
          <a:p>
            <a:pPr marL="0" indent="0">
              <a:buNone/>
            </a:pPr>
            <a:r>
              <a:rPr lang="ja-JP" altLang="en-US" sz="2400" dirty="0"/>
              <a:t>しかしながら、</a:t>
            </a:r>
            <a:r>
              <a:rPr kumimoji="1" lang="ja-JP" altLang="en-US" sz="2400" dirty="0"/>
              <a:t>手軽に利用できるが故に、誰もが誤操作、誤入力などのミスによる「メール誤送信」を起こす可能性があります。</a:t>
            </a:r>
            <a:endParaRPr kumimoji="1" lang="en-US" altLang="ja-JP" sz="2400" dirty="0"/>
          </a:p>
          <a:p>
            <a:pPr marL="0" indent="0">
              <a:buNone/>
            </a:pPr>
            <a:endParaRPr lang="en-US" altLang="ja-JP" sz="2400" dirty="0"/>
          </a:p>
          <a:p>
            <a:pPr marL="0" indent="0">
              <a:buNone/>
            </a:pPr>
            <a:endParaRPr kumimoji="1" lang="ja-JP" altLang="en-US" sz="2800" dirty="0"/>
          </a:p>
        </p:txBody>
      </p:sp>
      <p:sp>
        <p:nvSpPr>
          <p:cNvPr id="3" name="スライド番号プレースホルダー 2">
            <a:extLst>
              <a:ext uri="{FF2B5EF4-FFF2-40B4-BE49-F238E27FC236}">
                <a16:creationId xmlns:a16="http://schemas.microsoft.com/office/drawing/2014/main" id="{95E9DB95-5854-42B6-B138-8EB70FF87787}"/>
              </a:ext>
            </a:extLst>
          </p:cNvPr>
          <p:cNvSpPr>
            <a:spLocks noGrp="1"/>
          </p:cNvSpPr>
          <p:nvPr>
            <p:ph type="sldNum" sz="quarter" idx="10"/>
          </p:nvPr>
        </p:nvSpPr>
        <p:spPr/>
        <p:txBody>
          <a:bodyPr/>
          <a:lstStyle/>
          <a:p>
            <a:pPr algn="r"/>
            <a:fld id="{0FF54DE5-C571-48E8-A5BC-B369434E2F44}" type="slidenum">
              <a:rPr lang="en-US" altLang="ja-JP" smtClean="0"/>
              <a:pPr algn="r"/>
              <a:t>6</a:t>
            </a:fld>
            <a:endParaRPr lang="ja-JP" altLang="en-US" dirty="0"/>
          </a:p>
        </p:txBody>
      </p:sp>
      <p:sp>
        <p:nvSpPr>
          <p:cNvPr id="7" name="思考の吹き出し: 雲形 6">
            <a:extLst>
              <a:ext uri="{FF2B5EF4-FFF2-40B4-BE49-F238E27FC236}">
                <a16:creationId xmlns:a16="http://schemas.microsoft.com/office/drawing/2014/main" id="{F210092C-D1DA-40DB-8946-82368D771FE9}"/>
              </a:ext>
            </a:extLst>
          </p:cNvPr>
          <p:cNvSpPr/>
          <p:nvPr/>
        </p:nvSpPr>
        <p:spPr bwMode="auto">
          <a:xfrm>
            <a:off x="304434" y="4398797"/>
            <a:ext cx="3734166" cy="1049228"/>
          </a:xfrm>
          <a:prstGeom prst="cloudCallout">
            <a:avLst>
              <a:gd name="adj1" fmla="val 37000"/>
              <a:gd name="adj2" fmla="val -63486"/>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rPr>
              <a:t>「大量の個人情報」が</a:t>
            </a:r>
            <a:endParaRPr kumimoji="1" lang="en-US" altLang="ja-JP" sz="1600" dirty="0">
              <a:latin typeface="+mn-ea"/>
            </a:endParaRPr>
          </a:p>
          <a:p>
            <a:pPr algn="ctr"/>
            <a:r>
              <a:rPr kumimoji="1" lang="ja-JP" altLang="en-US" sz="1600" dirty="0">
                <a:latin typeface="+mn-ea"/>
              </a:rPr>
              <a:t>「一瞬」で漏えいしてしまうことも</a:t>
            </a:r>
            <a:endParaRPr kumimoji="1" lang="en-US" altLang="ja-JP" sz="1600" dirty="0">
              <a:latin typeface="+mn-ea"/>
            </a:endParaRPr>
          </a:p>
        </p:txBody>
      </p:sp>
      <p:sp>
        <p:nvSpPr>
          <p:cNvPr id="11" name="四角形: 角を丸くする 10">
            <a:extLst>
              <a:ext uri="{FF2B5EF4-FFF2-40B4-BE49-F238E27FC236}">
                <a16:creationId xmlns:a16="http://schemas.microsoft.com/office/drawing/2014/main" id="{5139A627-692A-40BB-8F78-588903936E14}"/>
              </a:ext>
            </a:extLst>
          </p:cNvPr>
          <p:cNvSpPr/>
          <p:nvPr/>
        </p:nvSpPr>
        <p:spPr bwMode="auto">
          <a:xfrm>
            <a:off x="580383" y="3238815"/>
            <a:ext cx="8136000" cy="1006335"/>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2200" dirty="0"/>
              <a:t>プライバシーマーク付与事業者の事故報告の中でも、</a:t>
            </a:r>
            <a:endParaRPr lang="en-US" altLang="ja-JP" sz="2200" dirty="0"/>
          </a:p>
          <a:p>
            <a:pPr algn="ctr"/>
            <a:r>
              <a:rPr lang="ja-JP" altLang="en-US" sz="2200" dirty="0"/>
              <a:t>毎年報告件数が多いのが「メール誤送信」</a:t>
            </a:r>
            <a:endParaRPr kumimoji="1" lang="ja-JP" altLang="en-US" sz="2200" dirty="0">
              <a:latin typeface="Century" pitchFamily="18" charset="0"/>
              <a:ea typeface="HGPｺﾞｼｯｸE" pitchFamily="50" charset="-128"/>
            </a:endParaRPr>
          </a:p>
        </p:txBody>
      </p:sp>
      <p:sp>
        <p:nvSpPr>
          <p:cNvPr id="12" name="矢印: 下 11">
            <a:extLst>
              <a:ext uri="{FF2B5EF4-FFF2-40B4-BE49-F238E27FC236}">
                <a16:creationId xmlns:a16="http://schemas.microsoft.com/office/drawing/2014/main" id="{5853075A-EC03-41F1-980F-3D17BA90922C}"/>
              </a:ext>
            </a:extLst>
          </p:cNvPr>
          <p:cNvSpPr/>
          <p:nvPr/>
        </p:nvSpPr>
        <p:spPr bwMode="auto">
          <a:xfrm>
            <a:off x="4264925" y="4542971"/>
            <a:ext cx="766917" cy="792523"/>
          </a:xfrm>
          <a:prstGeom prst="downArrow">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10" name="四角形: 角を丸くする 9">
            <a:extLst>
              <a:ext uri="{FF2B5EF4-FFF2-40B4-BE49-F238E27FC236}">
                <a16:creationId xmlns:a16="http://schemas.microsoft.com/office/drawing/2014/main" id="{B55C2CB5-2E11-4497-BE3D-FA7FEDE4C23D}"/>
              </a:ext>
            </a:extLst>
          </p:cNvPr>
          <p:cNvSpPr/>
          <p:nvPr/>
        </p:nvSpPr>
        <p:spPr bwMode="auto">
          <a:xfrm>
            <a:off x="561350" y="5576664"/>
            <a:ext cx="8174066" cy="936697"/>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2200" dirty="0">
                <a:latin typeface="+mn-ea"/>
              </a:rPr>
              <a:t>事故の原因を知り、防止策を考えることで、リスクに備える</a:t>
            </a:r>
          </a:p>
        </p:txBody>
      </p:sp>
      <p:grpSp>
        <p:nvGrpSpPr>
          <p:cNvPr id="14" name="グループ化 13">
            <a:extLst>
              <a:ext uri="{FF2B5EF4-FFF2-40B4-BE49-F238E27FC236}">
                <a16:creationId xmlns:a16="http://schemas.microsoft.com/office/drawing/2014/main" id="{2B91D9A2-0DAC-61E2-DAB5-90577AA1A7F0}"/>
              </a:ext>
            </a:extLst>
          </p:cNvPr>
          <p:cNvGrpSpPr/>
          <p:nvPr/>
        </p:nvGrpSpPr>
        <p:grpSpPr>
          <a:xfrm>
            <a:off x="7524328" y="3717032"/>
            <a:ext cx="936263" cy="938081"/>
            <a:chOff x="7596336" y="3717032"/>
            <a:chExt cx="936262" cy="938081"/>
          </a:xfrm>
        </p:grpSpPr>
        <p:sp>
          <p:nvSpPr>
            <p:cNvPr id="15" name="グラフィックス 14">
              <a:extLst>
                <a:ext uri="{FF2B5EF4-FFF2-40B4-BE49-F238E27FC236}">
                  <a16:creationId xmlns:a16="http://schemas.microsoft.com/office/drawing/2014/main" id="{0A095628-E961-100F-3C8D-65429BE21724}"/>
                </a:ext>
              </a:extLst>
            </p:cNvPr>
            <p:cNvSpPr/>
            <p:nvPr/>
          </p:nvSpPr>
          <p:spPr>
            <a:xfrm>
              <a:off x="7596336" y="3717036"/>
              <a:ext cx="936262" cy="937284"/>
            </a:xfrm>
            <a:custGeom>
              <a:avLst/>
              <a:gdLst>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629901 w 936262"/>
                <a:gd name="connsiteY90" fmla="*/ 381857 h 937284"/>
                <a:gd name="connsiteX91" fmla="*/ 486655 w 936262"/>
                <a:gd name="connsiteY91" fmla="*/ 249477 h 937284"/>
                <a:gd name="connsiteX92" fmla="*/ 352256 w 936262"/>
                <a:gd name="connsiteY92" fmla="*/ 297489 h 937284"/>
                <a:gd name="connsiteX93" fmla="*/ 306440 w 936262"/>
                <a:gd name="connsiteY93" fmla="*/ 410257 h 937284"/>
                <a:gd name="connsiteX94" fmla="*/ 347170 w 936262"/>
                <a:gd name="connsiteY94" fmla="*/ 518394 h 937284"/>
                <a:gd name="connsiteX95" fmla="*/ 466489 w 936262"/>
                <a:gd name="connsiteY95" fmla="*/ 563240 h 937284"/>
                <a:gd name="connsiteX96" fmla="*/ 543673 w 936262"/>
                <a:gd name="connsiteY96" fmla="*/ 552632 h 937284"/>
                <a:gd name="connsiteX97" fmla="*/ 589370 w 936262"/>
                <a:gd name="connsiteY97" fmla="*/ 532208 h 937284"/>
                <a:gd name="connsiteX98" fmla="*/ 485310 w 936262"/>
                <a:gd name="connsiteY98" fmla="*/ 429751 h 937284"/>
                <a:gd name="connsiteX99" fmla="*/ 449330 w 936262"/>
                <a:gd name="connsiteY99" fmla="*/ 458368 h 937284"/>
                <a:gd name="connsiteX100" fmla="*/ 428629 w 936262"/>
                <a:gd name="connsiteY100" fmla="*/ 428643 h 937284"/>
                <a:gd name="connsiteX101" fmla="*/ 443887 w 936262"/>
                <a:gd name="connsiteY101" fmla="*/ 374317 h 937284"/>
                <a:gd name="connsiteX102" fmla="*/ 479847 w 936262"/>
                <a:gd name="connsiteY102" fmla="*/ 348629 h 937284"/>
                <a:gd name="connsiteX103" fmla="*/ 500588 w 936262"/>
                <a:gd name="connsiteY103" fmla="*/ 373961 h 937284"/>
                <a:gd name="connsiteX104" fmla="*/ 485310 w 936262"/>
                <a:gd name="connsiteY104"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629901 w 936262"/>
                <a:gd name="connsiteY90" fmla="*/ 381857 h 937284"/>
                <a:gd name="connsiteX91" fmla="*/ 352256 w 936262"/>
                <a:gd name="connsiteY91" fmla="*/ 297489 h 937284"/>
                <a:gd name="connsiteX92" fmla="*/ 306440 w 936262"/>
                <a:gd name="connsiteY92" fmla="*/ 410257 h 937284"/>
                <a:gd name="connsiteX93" fmla="*/ 347170 w 936262"/>
                <a:gd name="connsiteY93" fmla="*/ 518394 h 937284"/>
                <a:gd name="connsiteX94" fmla="*/ 466489 w 936262"/>
                <a:gd name="connsiteY94" fmla="*/ 563240 h 937284"/>
                <a:gd name="connsiteX95" fmla="*/ 543673 w 936262"/>
                <a:gd name="connsiteY95" fmla="*/ 552632 h 937284"/>
                <a:gd name="connsiteX96" fmla="*/ 589370 w 936262"/>
                <a:gd name="connsiteY96" fmla="*/ 532208 h 937284"/>
                <a:gd name="connsiteX97" fmla="*/ 485310 w 936262"/>
                <a:gd name="connsiteY97" fmla="*/ 429751 h 937284"/>
                <a:gd name="connsiteX98" fmla="*/ 449330 w 936262"/>
                <a:gd name="connsiteY98" fmla="*/ 458368 h 937284"/>
                <a:gd name="connsiteX99" fmla="*/ 428629 w 936262"/>
                <a:gd name="connsiteY99" fmla="*/ 428643 h 937284"/>
                <a:gd name="connsiteX100" fmla="*/ 443887 w 936262"/>
                <a:gd name="connsiteY100" fmla="*/ 374317 h 937284"/>
                <a:gd name="connsiteX101" fmla="*/ 479847 w 936262"/>
                <a:gd name="connsiteY101" fmla="*/ 348629 h 937284"/>
                <a:gd name="connsiteX102" fmla="*/ 500588 w 936262"/>
                <a:gd name="connsiteY102" fmla="*/ 373961 h 937284"/>
                <a:gd name="connsiteX103" fmla="*/ 485310 w 936262"/>
                <a:gd name="connsiteY103"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629901 w 936262"/>
                <a:gd name="connsiteY90" fmla="*/ 381857 h 937284"/>
                <a:gd name="connsiteX91" fmla="*/ 306440 w 936262"/>
                <a:gd name="connsiteY91" fmla="*/ 410257 h 937284"/>
                <a:gd name="connsiteX92" fmla="*/ 347170 w 936262"/>
                <a:gd name="connsiteY92" fmla="*/ 518394 h 937284"/>
                <a:gd name="connsiteX93" fmla="*/ 466489 w 936262"/>
                <a:gd name="connsiteY93" fmla="*/ 563240 h 937284"/>
                <a:gd name="connsiteX94" fmla="*/ 543673 w 936262"/>
                <a:gd name="connsiteY94" fmla="*/ 552632 h 937284"/>
                <a:gd name="connsiteX95" fmla="*/ 589370 w 936262"/>
                <a:gd name="connsiteY95" fmla="*/ 532208 h 937284"/>
                <a:gd name="connsiteX96" fmla="*/ 485310 w 936262"/>
                <a:gd name="connsiteY96" fmla="*/ 429751 h 937284"/>
                <a:gd name="connsiteX97" fmla="*/ 449330 w 936262"/>
                <a:gd name="connsiteY97" fmla="*/ 458368 h 937284"/>
                <a:gd name="connsiteX98" fmla="*/ 428629 w 936262"/>
                <a:gd name="connsiteY98" fmla="*/ 428643 h 937284"/>
                <a:gd name="connsiteX99" fmla="*/ 443887 w 936262"/>
                <a:gd name="connsiteY99" fmla="*/ 374317 h 937284"/>
                <a:gd name="connsiteX100" fmla="*/ 479847 w 936262"/>
                <a:gd name="connsiteY100" fmla="*/ 348629 h 937284"/>
                <a:gd name="connsiteX101" fmla="*/ 500588 w 936262"/>
                <a:gd name="connsiteY101" fmla="*/ 373961 h 937284"/>
                <a:gd name="connsiteX102" fmla="*/ 485310 w 936262"/>
                <a:gd name="connsiteY102"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629901 w 936262"/>
                <a:gd name="connsiteY90" fmla="*/ 381857 h 937284"/>
                <a:gd name="connsiteX91" fmla="*/ 347170 w 936262"/>
                <a:gd name="connsiteY91" fmla="*/ 518394 h 937284"/>
                <a:gd name="connsiteX92" fmla="*/ 466489 w 936262"/>
                <a:gd name="connsiteY92" fmla="*/ 563240 h 937284"/>
                <a:gd name="connsiteX93" fmla="*/ 543673 w 936262"/>
                <a:gd name="connsiteY93" fmla="*/ 552632 h 937284"/>
                <a:gd name="connsiteX94" fmla="*/ 589370 w 936262"/>
                <a:gd name="connsiteY94" fmla="*/ 532208 h 937284"/>
                <a:gd name="connsiteX95" fmla="*/ 485310 w 936262"/>
                <a:gd name="connsiteY95" fmla="*/ 429751 h 937284"/>
                <a:gd name="connsiteX96" fmla="*/ 449330 w 936262"/>
                <a:gd name="connsiteY96" fmla="*/ 458368 h 937284"/>
                <a:gd name="connsiteX97" fmla="*/ 428629 w 936262"/>
                <a:gd name="connsiteY97" fmla="*/ 428643 h 937284"/>
                <a:gd name="connsiteX98" fmla="*/ 443887 w 936262"/>
                <a:gd name="connsiteY98" fmla="*/ 374317 h 937284"/>
                <a:gd name="connsiteX99" fmla="*/ 479847 w 936262"/>
                <a:gd name="connsiteY99" fmla="*/ 348629 h 937284"/>
                <a:gd name="connsiteX100" fmla="*/ 500588 w 936262"/>
                <a:gd name="connsiteY100" fmla="*/ 373961 h 937284"/>
                <a:gd name="connsiteX101" fmla="*/ 485310 w 936262"/>
                <a:gd name="connsiteY101"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629901 w 936262"/>
                <a:gd name="connsiteY90" fmla="*/ 381857 h 937284"/>
                <a:gd name="connsiteX91" fmla="*/ 466489 w 936262"/>
                <a:gd name="connsiteY91" fmla="*/ 563240 h 937284"/>
                <a:gd name="connsiteX92" fmla="*/ 543673 w 936262"/>
                <a:gd name="connsiteY92" fmla="*/ 552632 h 937284"/>
                <a:gd name="connsiteX93" fmla="*/ 589370 w 936262"/>
                <a:gd name="connsiteY93" fmla="*/ 532208 h 937284"/>
                <a:gd name="connsiteX94" fmla="*/ 485310 w 936262"/>
                <a:gd name="connsiteY94" fmla="*/ 429751 h 937284"/>
                <a:gd name="connsiteX95" fmla="*/ 449330 w 936262"/>
                <a:gd name="connsiteY95" fmla="*/ 458368 h 937284"/>
                <a:gd name="connsiteX96" fmla="*/ 428629 w 936262"/>
                <a:gd name="connsiteY96" fmla="*/ 428643 h 937284"/>
                <a:gd name="connsiteX97" fmla="*/ 443887 w 936262"/>
                <a:gd name="connsiteY97" fmla="*/ 374317 h 937284"/>
                <a:gd name="connsiteX98" fmla="*/ 479847 w 936262"/>
                <a:gd name="connsiteY98" fmla="*/ 348629 h 937284"/>
                <a:gd name="connsiteX99" fmla="*/ 500588 w 936262"/>
                <a:gd name="connsiteY99" fmla="*/ 373961 h 937284"/>
                <a:gd name="connsiteX100" fmla="*/ 485310 w 936262"/>
                <a:gd name="connsiteY100"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629901 w 936262"/>
                <a:gd name="connsiteY90" fmla="*/ 381857 h 937284"/>
                <a:gd name="connsiteX91" fmla="*/ 543673 w 936262"/>
                <a:gd name="connsiteY91" fmla="*/ 552632 h 937284"/>
                <a:gd name="connsiteX92" fmla="*/ 589370 w 936262"/>
                <a:gd name="connsiteY92" fmla="*/ 532208 h 937284"/>
                <a:gd name="connsiteX93" fmla="*/ 485310 w 936262"/>
                <a:gd name="connsiteY93" fmla="*/ 429751 h 937284"/>
                <a:gd name="connsiteX94" fmla="*/ 449330 w 936262"/>
                <a:gd name="connsiteY94" fmla="*/ 458368 h 937284"/>
                <a:gd name="connsiteX95" fmla="*/ 428629 w 936262"/>
                <a:gd name="connsiteY95" fmla="*/ 428643 h 937284"/>
                <a:gd name="connsiteX96" fmla="*/ 443887 w 936262"/>
                <a:gd name="connsiteY96" fmla="*/ 374317 h 937284"/>
                <a:gd name="connsiteX97" fmla="*/ 479847 w 936262"/>
                <a:gd name="connsiteY97" fmla="*/ 348629 h 937284"/>
                <a:gd name="connsiteX98" fmla="*/ 500588 w 936262"/>
                <a:gd name="connsiteY98" fmla="*/ 373961 h 937284"/>
                <a:gd name="connsiteX99" fmla="*/ 485310 w 936262"/>
                <a:gd name="connsiteY99"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629901 w 936262"/>
                <a:gd name="connsiteY90" fmla="*/ 381857 h 937284"/>
                <a:gd name="connsiteX91" fmla="*/ 589370 w 936262"/>
                <a:gd name="connsiteY91" fmla="*/ 532208 h 937284"/>
                <a:gd name="connsiteX92" fmla="*/ 485310 w 936262"/>
                <a:gd name="connsiteY92" fmla="*/ 429751 h 937284"/>
                <a:gd name="connsiteX93" fmla="*/ 449330 w 936262"/>
                <a:gd name="connsiteY93" fmla="*/ 458368 h 937284"/>
                <a:gd name="connsiteX94" fmla="*/ 428629 w 936262"/>
                <a:gd name="connsiteY94" fmla="*/ 428643 h 937284"/>
                <a:gd name="connsiteX95" fmla="*/ 443887 w 936262"/>
                <a:gd name="connsiteY95" fmla="*/ 374317 h 937284"/>
                <a:gd name="connsiteX96" fmla="*/ 479847 w 936262"/>
                <a:gd name="connsiteY96" fmla="*/ 348629 h 937284"/>
                <a:gd name="connsiteX97" fmla="*/ 500588 w 936262"/>
                <a:gd name="connsiteY97" fmla="*/ 373961 h 937284"/>
                <a:gd name="connsiteX98" fmla="*/ 485310 w 936262"/>
                <a:gd name="connsiteY98"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589370 w 936262"/>
                <a:gd name="connsiteY90" fmla="*/ 532208 h 937284"/>
                <a:gd name="connsiteX91" fmla="*/ 485310 w 936262"/>
                <a:gd name="connsiteY91" fmla="*/ 429751 h 937284"/>
                <a:gd name="connsiteX92" fmla="*/ 449330 w 936262"/>
                <a:gd name="connsiteY92" fmla="*/ 458368 h 937284"/>
                <a:gd name="connsiteX93" fmla="*/ 428629 w 936262"/>
                <a:gd name="connsiteY93" fmla="*/ 428643 h 937284"/>
                <a:gd name="connsiteX94" fmla="*/ 443887 w 936262"/>
                <a:gd name="connsiteY94" fmla="*/ 374317 h 937284"/>
                <a:gd name="connsiteX95" fmla="*/ 479847 w 936262"/>
                <a:gd name="connsiteY95" fmla="*/ 348629 h 937284"/>
                <a:gd name="connsiteX96" fmla="*/ 500588 w 936262"/>
                <a:gd name="connsiteY96" fmla="*/ 373961 h 937284"/>
                <a:gd name="connsiteX97" fmla="*/ 485310 w 936262"/>
                <a:gd name="connsiteY97"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94218 w 936262"/>
                <a:gd name="connsiteY67" fmla="*/ 468956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485310 w 936262"/>
                <a:gd name="connsiteY90" fmla="*/ 429751 h 937284"/>
                <a:gd name="connsiteX91" fmla="*/ 449330 w 936262"/>
                <a:gd name="connsiteY91" fmla="*/ 458368 h 937284"/>
                <a:gd name="connsiteX92" fmla="*/ 428629 w 936262"/>
                <a:gd name="connsiteY92" fmla="*/ 428643 h 937284"/>
                <a:gd name="connsiteX93" fmla="*/ 443887 w 936262"/>
                <a:gd name="connsiteY93" fmla="*/ 374317 h 937284"/>
                <a:gd name="connsiteX94" fmla="*/ 479847 w 936262"/>
                <a:gd name="connsiteY94" fmla="*/ 348629 h 937284"/>
                <a:gd name="connsiteX95" fmla="*/ 500588 w 936262"/>
                <a:gd name="connsiteY95" fmla="*/ 373961 h 937284"/>
                <a:gd name="connsiteX96" fmla="*/ 485310 w 936262"/>
                <a:gd name="connsiteY96"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25861 w 936262"/>
                <a:gd name="connsiteY67" fmla="*/ 497871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485310 w 936262"/>
                <a:gd name="connsiteY89" fmla="*/ 429751 h 937284"/>
                <a:gd name="connsiteX90" fmla="*/ 449330 w 936262"/>
                <a:gd name="connsiteY90" fmla="*/ 458368 h 937284"/>
                <a:gd name="connsiteX91" fmla="*/ 428629 w 936262"/>
                <a:gd name="connsiteY91" fmla="*/ 428643 h 937284"/>
                <a:gd name="connsiteX92" fmla="*/ 443887 w 936262"/>
                <a:gd name="connsiteY92" fmla="*/ 374317 h 937284"/>
                <a:gd name="connsiteX93" fmla="*/ 479847 w 936262"/>
                <a:gd name="connsiteY93" fmla="*/ 348629 h 937284"/>
                <a:gd name="connsiteX94" fmla="*/ 500588 w 936262"/>
                <a:gd name="connsiteY94" fmla="*/ 373961 h 937284"/>
                <a:gd name="connsiteX95" fmla="*/ 485310 w 936262"/>
                <a:gd name="connsiteY95"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25861 w 936262"/>
                <a:gd name="connsiteY67" fmla="*/ 497871 h 937284"/>
                <a:gd name="connsiteX68" fmla="*/ 526653 w 936262"/>
                <a:gd name="connsiteY68" fmla="*/ 518651 h 937284"/>
                <a:gd name="connsiteX69" fmla="*/ 470961 w 936262"/>
                <a:gd name="connsiteY69" fmla="*/ 525894 h 937284"/>
                <a:gd name="connsiteX70" fmla="*/ 351108 w 936262"/>
                <a:gd name="connsiteY70" fmla="*/ 408713 h 937284"/>
                <a:gd name="connsiteX71" fmla="*/ 483212 w 936262"/>
                <a:gd name="connsiteY71" fmla="*/ 287614 h 937284"/>
                <a:gd name="connsiteX72" fmla="*/ 548046 w 936262"/>
                <a:gd name="connsiteY72" fmla="*/ 303743 h 937284"/>
                <a:gd name="connsiteX73" fmla="*/ 588815 w 936262"/>
                <a:gd name="connsiteY73" fmla="*/ 383164 h 937284"/>
                <a:gd name="connsiteX74" fmla="*/ 558456 w 936262"/>
                <a:gd name="connsiteY74" fmla="*/ 451442 h 937284"/>
                <a:gd name="connsiteX75" fmla="*/ 535440 w 936262"/>
                <a:gd name="connsiteY75" fmla="*/ 460585 h 937284"/>
                <a:gd name="connsiteX76" fmla="*/ 526118 w 936262"/>
                <a:gd name="connsiteY76" fmla="*/ 451362 h 937284"/>
                <a:gd name="connsiteX77" fmla="*/ 527701 w 936262"/>
                <a:gd name="connsiteY77" fmla="*/ 440497 h 937284"/>
                <a:gd name="connsiteX78" fmla="*/ 550580 w 936262"/>
                <a:gd name="connsiteY78" fmla="*/ 360088 h 937284"/>
                <a:gd name="connsiteX79" fmla="*/ 561623 w 936262"/>
                <a:gd name="connsiteY79" fmla="*/ 322782 h 937284"/>
                <a:gd name="connsiteX80" fmla="*/ 518736 w 936262"/>
                <a:gd name="connsiteY80" fmla="*/ 322228 h 937284"/>
                <a:gd name="connsiteX81" fmla="*/ 514956 w 936262"/>
                <a:gd name="connsiteY81" fmla="*/ 334914 h 937284"/>
                <a:gd name="connsiteX82" fmla="*/ 474900 w 936262"/>
                <a:gd name="connsiteY82" fmla="*/ 314034 h 937284"/>
                <a:gd name="connsiteX83" fmla="*/ 384713 w 936262"/>
                <a:gd name="connsiteY83" fmla="*/ 425120 h 937284"/>
                <a:gd name="connsiteX84" fmla="*/ 442680 w 936262"/>
                <a:gd name="connsiteY84" fmla="*/ 494229 h 937284"/>
                <a:gd name="connsiteX85" fmla="*/ 491682 w 936262"/>
                <a:gd name="connsiteY85" fmla="*/ 471984 h 937284"/>
                <a:gd name="connsiteX86" fmla="*/ 494809 w 936262"/>
                <a:gd name="connsiteY86" fmla="*/ 483285 h 937284"/>
                <a:gd name="connsiteX87" fmla="*/ 525861 w 936262"/>
                <a:gd name="connsiteY87" fmla="*/ 497871 h 937284"/>
                <a:gd name="connsiteX88" fmla="*/ 485310 w 936262"/>
                <a:gd name="connsiteY88" fmla="*/ 429751 h 937284"/>
                <a:gd name="connsiteX89" fmla="*/ 449330 w 936262"/>
                <a:gd name="connsiteY89" fmla="*/ 458368 h 937284"/>
                <a:gd name="connsiteX90" fmla="*/ 428629 w 936262"/>
                <a:gd name="connsiteY90" fmla="*/ 428643 h 937284"/>
                <a:gd name="connsiteX91" fmla="*/ 443887 w 936262"/>
                <a:gd name="connsiteY91" fmla="*/ 374317 h 937284"/>
                <a:gd name="connsiteX92" fmla="*/ 479847 w 936262"/>
                <a:gd name="connsiteY92" fmla="*/ 348629 h 937284"/>
                <a:gd name="connsiteX93" fmla="*/ 500588 w 936262"/>
                <a:gd name="connsiteY93" fmla="*/ 373961 h 937284"/>
                <a:gd name="connsiteX94" fmla="*/ 485310 w 936262"/>
                <a:gd name="connsiteY94"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25861 w 936262"/>
                <a:gd name="connsiteY67" fmla="*/ 497871 h 937284"/>
                <a:gd name="connsiteX68" fmla="*/ 470961 w 936262"/>
                <a:gd name="connsiteY68" fmla="*/ 525894 h 937284"/>
                <a:gd name="connsiteX69" fmla="*/ 351108 w 936262"/>
                <a:gd name="connsiteY69" fmla="*/ 408713 h 937284"/>
                <a:gd name="connsiteX70" fmla="*/ 483212 w 936262"/>
                <a:gd name="connsiteY70" fmla="*/ 287614 h 937284"/>
                <a:gd name="connsiteX71" fmla="*/ 548046 w 936262"/>
                <a:gd name="connsiteY71" fmla="*/ 303743 h 937284"/>
                <a:gd name="connsiteX72" fmla="*/ 588815 w 936262"/>
                <a:gd name="connsiteY72" fmla="*/ 383164 h 937284"/>
                <a:gd name="connsiteX73" fmla="*/ 558456 w 936262"/>
                <a:gd name="connsiteY73" fmla="*/ 451442 h 937284"/>
                <a:gd name="connsiteX74" fmla="*/ 535440 w 936262"/>
                <a:gd name="connsiteY74" fmla="*/ 460585 h 937284"/>
                <a:gd name="connsiteX75" fmla="*/ 526118 w 936262"/>
                <a:gd name="connsiteY75" fmla="*/ 451362 h 937284"/>
                <a:gd name="connsiteX76" fmla="*/ 527701 w 936262"/>
                <a:gd name="connsiteY76" fmla="*/ 440497 h 937284"/>
                <a:gd name="connsiteX77" fmla="*/ 550580 w 936262"/>
                <a:gd name="connsiteY77" fmla="*/ 360088 h 937284"/>
                <a:gd name="connsiteX78" fmla="*/ 561623 w 936262"/>
                <a:gd name="connsiteY78" fmla="*/ 322782 h 937284"/>
                <a:gd name="connsiteX79" fmla="*/ 518736 w 936262"/>
                <a:gd name="connsiteY79" fmla="*/ 322228 h 937284"/>
                <a:gd name="connsiteX80" fmla="*/ 514956 w 936262"/>
                <a:gd name="connsiteY80" fmla="*/ 334914 h 937284"/>
                <a:gd name="connsiteX81" fmla="*/ 474900 w 936262"/>
                <a:gd name="connsiteY81" fmla="*/ 314034 h 937284"/>
                <a:gd name="connsiteX82" fmla="*/ 384713 w 936262"/>
                <a:gd name="connsiteY82" fmla="*/ 425120 h 937284"/>
                <a:gd name="connsiteX83" fmla="*/ 442680 w 936262"/>
                <a:gd name="connsiteY83" fmla="*/ 494229 h 937284"/>
                <a:gd name="connsiteX84" fmla="*/ 491682 w 936262"/>
                <a:gd name="connsiteY84" fmla="*/ 471984 h 937284"/>
                <a:gd name="connsiteX85" fmla="*/ 494809 w 936262"/>
                <a:gd name="connsiteY85" fmla="*/ 483285 h 937284"/>
                <a:gd name="connsiteX86" fmla="*/ 525861 w 936262"/>
                <a:gd name="connsiteY86" fmla="*/ 497871 h 937284"/>
                <a:gd name="connsiteX87" fmla="*/ 485310 w 936262"/>
                <a:gd name="connsiteY87" fmla="*/ 429751 h 937284"/>
                <a:gd name="connsiteX88" fmla="*/ 449330 w 936262"/>
                <a:gd name="connsiteY88" fmla="*/ 458368 h 937284"/>
                <a:gd name="connsiteX89" fmla="*/ 428629 w 936262"/>
                <a:gd name="connsiteY89" fmla="*/ 428643 h 937284"/>
                <a:gd name="connsiteX90" fmla="*/ 443887 w 936262"/>
                <a:gd name="connsiteY90" fmla="*/ 374317 h 937284"/>
                <a:gd name="connsiteX91" fmla="*/ 479847 w 936262"/>
                <a:gd name="connsiteY91" fmla="*/ 348629 h 937284"/>
                <a:gd name="connsiteX92" fmla="*/ 500588 w 936262"/>
                <a:gd name="connsiteY92" fmla="*/ 373961 h 937284"/>
                <a:gd name="connsiteX93" fmla="*/ 485310 w 936262"/>
                <a:gd name="connsiteY93"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94809 w 936262"/>
                <a:gd name="connsiteY67" fmla="*/ 483285 h 937284"/>
                <a:gd name="connsiteX68" fmla="*/ 470961 w 936262"/>
                <a:gd name="connsiteY68" fmla="*/ 525894 h 937284"/>
                <a:gd name="connsiteX69" fmla="*/ 351108 w 936262"/>
                <a:gd name="connsiteY69" fmla="*/ 408713 h 937284"/>
                <a:gd name="connsiteX70" fmla="*/ 483212 w 936262"/>
                <a:gd name="connsiteY70" fmla="*/ 287614 h 937284"/>
                <a:gd name="connsiteX71" fmla="*/ 548046 w 936262"/>
                <a:gd name="connsiteY71" fmla="*/ 303743 h 937284"/>
                <a:gd name="connsiteX72" fmla="*/ 588815 w 936262"/>
                <a:gd name="connsiteY72" fmla="*/ 383164 h 937284"/>
                <a:gd name="connsiteX73" fmla="*/ 558456 w 936262"/>
                <a:gd name="connsiteY73" fmla="*/ 451442 h 937284"/>
                <a:gd name="connsiteX74" fmla="*/ 535440 w 936262"/>
                <a:gd name="connsiteY74" fmla="*/ 460585 h 937284"/>
                <a:gd name="connsiteX75" fmla="*/ 526118 w 936262"/>
                <a:gd name="connsiteY75" fmla="*/ 451362 h 937284"/>
                <a:gd name="connsiteX76" fmla="*/ 527701 w 936262"/>
                <a:gd name="connsiteY76" fmla="*/ 440497 h 937284"/>
                <a:gd name="connsiteX77" fmla="*/ 550580 w 936262"/>
                <a:gd name="connsiteY77" fmla="*/ 360088 h 937284"/>
                <a:gd name="connsiteX78" fmla="*/ 561623 w 936262"/>
                <a:gd name="connsiteY78" fmla="*/ 322782 h 937284"/>
                <a:gd name="connsiteX79" fmla="*/ 518736 w 936262"/>
                <a:gd name="connsiteY79" fmla="*/ 322228 h 937284"/>
                <a:gd name="connsiteX80" fmla="*/ 514956 w 936262"/>
                <a:gd name="connsiteY80" fmla="*/ 334914 h 937284"/>
                <a:gd name="connsiteX81" fmla="*/ 474900 w 936262"/>
                <a:gd name="connsiteY81" fmla="*/ 314034 h 937284"/>
                <a:gd name="connsiteX82" fmla="*/ 384713 w 936262"/>
                <a:gd name="connsiteY82" fmla="*/ 425120 h 937284"/>
                <a:gd name="connsiteX83" fmla="*/ 442680 w 936262"/>
                <a:gd name="connsiteY83" fmla="*/ 494229 h 937284"/>
                <a:gd name="connsiteX84" fmla="*/ 491682 w 936262"/>
                <a:gd name="connsiteY84" fmla="*/ 471984 h 937284"/>
                <a:gd name="connsiteX85" fmla="*/ 494809 w 936262"/>
                <a:gd name="connsiteY85" fmla="*/ 483285 h 937284"/>
                <a:gd name="connsiteX86" fmla="*/ 485310 w 936262"/>
                <a:gd name="connsiteY86" fmla="*/ 429751 h 937284"/>
                <a:gd name="connsiteX87" fmla="*/ 449330 w 936262"/>
                <a:gd name="connsiteY87" fmla="*/ 458368 h 937284"/>
                <a:gd name="connsiteX88" fmla="*/ 428629 w 936262"/>
                <a:gd name="connsiteY88" fmla="*/ 428643 h 937284"/>
                <a:gd name="connsiteX89" fmla="*/ 443887 w 936262"/>
                <a:gd name="connsiteY89" fmla="*/ 374317 h 937284"/>
                <a:gd name="connsiteX90" fmla="*/ 479847 w 936262"/>
                <a:gd name="connsiteY90" fmla="*/ 348629 h 937284"/>
                <a:gd name="connsiteX91" fmla="*/ 500588 w 936262"/>
                <a:gd name="connsiteY91" fmla="*/ 373961 h 937284"/>
                <a:gd name="connsiteX92" fmla="*/ 485310 w 936262"/>
                <a:gd name="connsiteY92"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94809 w 936262"/>
                <a:gd name="connsiteY67" fmla="*/ 483285 h 937284"/>
                <a:gd name="connsiteX68" fmla="*/ 351108 w 936262"/>
                <a:gd name="connsiteY68" fmla="*/ 408713 h 937284"/>
                <a:gd name="connsiteX69" fmla="*/ 483212 w 936262"/>
                <a:gd name="connsiteY69" fmla="*/ 287614 h 937284"/>
                <a:gd name="connsiteX70" fmla="*/ 548046 w 936262"/>
                <a:gd name="connsiteY70" fmla="*/ 303743 h 937284"/>
                <a:gd name="connsiteX71" fmla="*/ 588815 w 936262"/>
                <a:gd name="connsiteY71" fmla="*/ 383164 h 937284"/>
                <a:gd name="connsiteX72" fmla="*/ 558456 w 936262"/>
                <a:gd name="connsiteY72" fmla="*/ 451442 h 937284"/>
                <a:gd name="connsiteX73" fmla="*/ 535440 w 936262"/>
                <a:gd name="connsiteY73" fmla="*/ 460585 h 937284"/>
                <a:gd name="connsiteX74" fmla="*/ 526118 w 936262"/>
                <a:gd name="connsiteY74" fmla="*/ 451362 h 937284"/>
                <a:gd name="connsiteX75" fmla="*/ 527701 w 936262"/>
                <a:gd name="connsiteY75" fmla="*/ 440497 h 937284"/>
                <a:gd name="connsiteX76" fmla="*/ 550580 w 936262"/>
                <a:gd name="connsiteY76" fmla="*/ 360088 h 937284"/>
                <a:gd name="connsiteX77" fmla="*/ 561623 w 936262"/>
                <a:gd name="connsiteY77" fmla="*/ 322782 h 937284"/>
                <a:gd name="connsiteX78" fmla="*/ 518736 w 936262"/>
                <a:gd name="connsiteY78" fmla="*/ 322228 h 937284"/>
                <a:gd name="connsiteX79" fmla="*/ 514956 w 936262"/>
                <a:gd name="connsiteY79" fmla="*/ 334914 h 937284"/>
                <a:gd name="connsiteX80" fmla="*/ 474900 w 936262"/>
                <a:gd name="connsiteY80" fmla="*/ 314034 h 937284"/>
                <a:gd name="connsiteX81" fmla="*/ 384713 w 936262"/>
                <a:gd name="connsiteY81" fmla="*/ 425120 h 937284"/>
                <a:gd name="connsiteX82" fmla="*/ 442680 w 936262"/>
                <a:gd name="connsiteY82" fmla="*/ 494229 h 937284"/>
                <a:gd name="connsiteX83" fmla="*/ 491682 w 936262"/>
                <a:gd name="connsiteY83" fmla="*/ 471984 h 937284"/>
                <a:gd name="connsiteX84" fmla="*/ 494809 w 936262"/>
                <a:gd name="connsiteY84" fmla="*/ 483285 h 937284"/>
                <a:gd name="connsiteX85" fmla="*/ 485310 w 936262"/>
                <a:gd name="connsiteY85" fmla="*/ 429751 h 937284"/>
                <a:gd name="connsiteX86" fmla="*/ 449330 w 936262"/>
                <a:gd name="connsiteY86" fmla="*/ 458368 h 937284"/>
                <a:gd name="connsiteX87" fmla="*/ 428629 w 936262"/>
                <a:gd name="connsiteY87" fmla="*/ 428643 h 937284"/>
                <a:gd name="connsiteX88" fmla="*/ 443887 w 936262"/>
                <a:gd name="connsiteY88" fmla="*/ 374317 h 937284"/>
                <a:gd name="connsiteX89" fmla="*/ 479847 w 936262"/>
                <a:gd name="connsiteY89" fmla="*/ 348629 h 937284"/>
                <a:gd name="connsiteX90" fmla="*/ 500588 w 936262"/>
                <a:gd name="connsiteY90" fmla="*/ 373961 h 937284"/>
                <a:gd name="connsiteX91" fmla="*/ 485310 w 936262"/>
                <a:gd name="connsiteY91"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91682 w 936262"/>
                <a:gd name="connsiteY67" fmla="*/ 471984 h 937284"/>
                <a:gd name="connsiteX68" fmla="*/ 351108 w 936262"/>
                <a:gd name="connsiteY68" fmla="*/ 408713 h 937284"/>
                <a:gd name="connsiteX69" fmla="*/ 483212 w 936262"/>
                <a:gd name="connsiteY69" fmla="*/ 287614 h 937284"/>
                <a:gd name="connsiteX70" fmla="*/ 548046 w 936262"/>
                <a:gd name="connsiteY70" fmla="*/ 303743 h 937284"/>
                <a:gd name="connsiteX71" fmla="*/ 588815 w 936262"/>
                <a:gd name="connsiteY71" fmla="*/ 383164 h 937284"/>
                <a:gd name="connsiteX72" fmla="*/ 558456 w 936262"/>
                <a:gd name="connsiteY72" fmla="*/ 451442 h 937284"/>
                <a:gd name="connsiteX73" fmla="*/ 535440 w 936262"/>
                <a:gd name="connsiteY73" fmla="*/ 460585 h 937284"/>
                <a:gd name="connsiteX74" fmla="*/ 526118 w 936262"/>
                <a:gd name="connsiteY74" fmla="*/ 451362 h 937284"/>
                <a:gd name="connsiteX75" fmla="*/ 527701 w 936262"/>
                <a:gd name="connsiteY75" fmla="*/ 440497 h 937284"/>
                <a:gd name="connsiteX76" fmla="*/ 550580 w 936262"/>
                <a:gd name="connsiteY76" fmla="*/ 360088 h 937284"/>
                <a:gd name="connsiteX77" fmla="*/ 561623 w 936262"/>
                <a:gd name="connsiteY77" fmla="*/ 322782 h 937284"/>
                <a:gd name="connsiteX78" fmla="*/ 518736 w 936262"/>
                <a:gd name="connsiteY78" fmla="*/ 322228 h 937284"/>
                <a:gd name="connsiteX79" fmla="*/ 514956 w 936262"/>
                <a:gd name="connsiteY79" fmla="*/ 334914 h 937284"/>
                <a:gd name="connsiteX80" fmla="*/ 474900 w 936262"/>
                <a:gd name="connsiteY80" fmla="*/ 314034 h 937284"/>
                <a:gd name="connsiteX81" fmla="*/ 384713 w 936262"/>
                <a:gd name="connsiteY81" fmla="*/ 425120 h 937284"/>
                <a:gd name="connsiteX82" fmla="*/ 442680 w 936262"/>
                <a:gd name="connsiteY82" fmla="*/ 494229 h 937284"/>
                <a:gd name="connsiteX83" fmla="*/ 491682 w 936262"/>
                <a:gd name="connsiteY83" fmla="*/ 471984 h 937284"/>
                <a:gd name="connsiteX84" fmla="*/ 485310 w 936262"/>
                <a:gd name="connsiteY84" fmla="*/ 429751 h 937284"/>
                <a:gd name="connsiteX85" fmla="*/ 449330 w 936262"/>
                <a:gd name="connsiteY85" fmla="*/ 458368 h 937284"/>
                <a:gd name="connsiteX86" fmla="*/ 428629 w 936262"/>
                <a:gd name="connsiteY86" fmla="*/ 428643 h 937284"/>
                <a:gd name="connsiteX87" fmla="*/ 443887 w 936262"/>
                <a:gd name="connsiteY87" fmla="*/ 374317 h 937284"/>
                <a:gd name="connsiteX88" fmla="*/ 479847 w 936262"/>
                <a:gd name="connsiteY88" fmla="*/ 348629 h 937284"/>
                <a:gd name="connsiteX89" fmla="*/ 500588 w 936262"/>
                <a:gd name="connsiteY89" fmla="*/ 373961 h 937284"/>
                <a:gd name="connsiteX90" fmla="*/ 485310 w 936262"/>
                <a:gd name="connsiteY90"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91682 w 936262"/>
                <a:gd name="connsiteY67" fmla="*/ 471984 h 937284"/>
                <a:gd name="connsiteX68" fmla="*/ 351108 w 936262"/>
                <a:gd name="connsiteY68" fmla="*/ 408713 h 937284"/>
                <a:gd name="connsiteX69" fmla="*/ 483212 w 936262"/>
                <a:gd name="connsiteY69" fmla="*/ 287614 h 937284"/>
                <a:gd name="connsiteX70" fmla="*/ 548046 w 936262"/>
                <a:gd name="connsiteY70" fmla="*/ 303743 h 937284"/>
                <a:gd name="connsiteX71" fmla="*/ 588815 w 936262"/>
                <a:gd name="connsiteY71" fmla="*/ 383164 h 937284"/>
                <a:gd name="connsiteX72" fmla="*/ 558456 w 936262"/>
                <a:gd name="connsiteY72" fmla="*/ 451442 h 937284"/>
                <a:gd name="connsiteX73" fmla="*/ 535440 w 936262"/>
                <a:gd name="connsiteY73" fmla="*/ 460585 h 937284"/>
                <a:gd name="connsiteX74" fmla="*/ 526118 w 936262"/>
                <a:gd name="connsiteY74" fmla="*/ 451362 h 937284"/>
                <a:gd name="connsiteX75" fmla="*/ 527701 w 936262"/>
                <a:gd name="connsiteY75" fmla="*/ 440497 h 937284"/>
                <a:gd name="connsiteX76" fmla="*/ 550580 w 936262"/>
                <a:gd name="connsiteY76" fmla="*/ 360088 h 937284"/>
                <a:gd name="connsiteX77" fmla="*/ 561623 w 936262"/>
                <a:gd name="connsiteY77" fmla="*/ 322782 h 937284"/>
                <a:gd name="connsiteX78" fmla="*/ 518736 w 936262"/>
                <a:gd name="connsiteY78" fmla="*/ 322228 h 937284"/>
                <a:gd name="connsiteX79" fmla="*/ 514956 w 936262"/>
                <a:gd name="connsiteY79" fmla="*/ 334914 h 937284"/>
                <a:gd name="connsiteX80" fmla="*/ 474900 w 936262"/>
                <a:gd name="connsiteY80" fmla="*/ 314034 h 937284"/>
                <a:gd name="connsiteX81" fmla="*/ 384713 w 936262"/>
                <a:gd name="connsiteY81" fmla="*/ 425120 h 937284"/>
                <a:gd name="connsiteX82" fmla="*/ 491682 w 936262"/>
                <a:gd name="connsiteY82" fmla="*/ 471984 h 937284"/>
                <a:gd name="connsiteX83" fmla="*/ 485310 w 936262"/>
                <a:gd name="connsiteY83" fmla="*/ 429751 h 937284"/>
                <a:gd name="connsiteX84" fmla="*/ 449330 w 936262"/>
                <a:gd name="connsiteY84" fmla="*/ 458368 h 937284"/>
                <a:gd name="connsiteX85" fmla="*/ 428629 w 936262"/>
                <a:gd name="connsiteY85" fmla="*/ 428643 h 937284"/>
                <a:gd name="connsiteX86" fmla="*/ 443887 w 936262"/>
                <a:gd name="connsiteY86" fmla="*/ 374317 h 937284"/>
                <a:gd name="connsiteX87" fmla="*/ 479847 w 936262"/>
                <a:gd name="connsiteY87" fmla="*/ 348629 h 937284"/>
                <a:gd name="connsiteX88" fmla="*/ 500588 w 936262"/>
                <a:gd name="connsiteY88" fmla="*/ 373961 h 937284"/>
                <a:gd name="connsiteX89" fmla="*/ 485310 w 936262"/>
                <a:gd name="connsiteY89"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384713 w 936262"/>
                <a:gd name="connsiteY67" fmla="*/ 425120 h 937284"/>
                <a:gd name="connsiteX68" fmla="*/ 351108 w 936262"/>
                <a:gd name="connsiteY68" fmla="*/ 408713 h 937284"/>
                <a:gd name="connsiteX69" fmla="*/ 483212 w 936262"/>
                <a:gd name="connsiteY69" fmla="*/ 287614 h 937284"/>
                <a:gd name="connsiteX70" fmla="*/ 548046 w 936262"/>
                <a:gd name="connsiteY70" fmla="*/ 303743 h 937284"/>
                <a:gd name="connsiteX71" fmla="*/ 588815 w 936262"/>
                <a:gd name="connsiteY71" fmla="*/ 383164 h 937284"/>
                <a:gd name="connsiteX72" fmla="*/ 558456 w 936262"/>
                <a:gd name="connsiteY72" fmla="*/ 451442 h 937284"/>
                <a:gd name="connsiteX73" fmla="*/ 535440 w 936262"/>
                <a:gd name="connsiteY73" fmla="*/ 460585 h 937284"/>
                <a:gd name="connsiteX74" fmla="*/ 526118 w 936262"/>
                <a:gd name="connsiteY74" fmla="*/ 451362 h 937284"/>
                <a:gd name="connsiteX75" fmla="*/ 527701 w 936262"/>
                <a:gd name="connsiteY75" fmla="*/ 440497 h 937284"/>
                <a:gd name="connsiteX76" fmla="*/ 550580 w 936262"/>
                <a:gd name="connsiteY76" fmla="*/ 360088 h 937284"/>
                <a:gd name="connsiteX77" fmla="*/ 561623 w 936262"/>
                <a:gd name="connsiteY77" fmla="*/ 322782 h 937284"/>
                <a:gd name="connsiteX78" fmla="*/ 518736 w 936262"/>
                <a:gd name="connsiteY78" fmla="*/ 322228 h 937284"/>
                <a:gd name="connsiteX79" fmla="*/ 514956 w 936262"/>
                <a:gd name="connsiteY79" fmla="*/ 334914 h 937284"/>
                <a:gd name="connsiteX80" fmla="*/ 474900 w 936262"/>
                <a:gd name="connsiteY80" fmla="*/ 314034 h 937284"/>
                <a:gd name="connsiteX81" fmla="*/ 384713 w 936262"/>
                <a:gd name="connsiteY81" fmla="*/ 425120 h 937284"/>
                <a:gd name="connsiteX82" fmla="*/ 485310 w 936262"/>
                <a:gd name="connsiteY82" fmla="*/ 429751 h 937284"/>
                <a:gd name="connsiteX83" fmla="*/ 449330 w 936262"/>
                <a:gd name="connsiteY83" fmla="*/ 458368 h 937284"/>
                <a:gd name="connsiteX84" fmla="*/ 428629 w 936262"/>
                <a:gd name="connsiteY84" fmla="*/ 428643 h 937284"/>
                <a:gd name="connsiteX85" fmla="*/ 443887 w 936262"/>
                <a:gd name="connsiteY85" fmla="*/ 374317 h 937284"/>
                <a:gd name="connsiteX86" fmla="*/ 479847 w 936262"/>
                <a:gd name="connsiteY86" fmla="*/ 348629 h 937284"/>
                <a:gd name="connsiteX87" fmla="*/ 500588 w 936262"/>
                <a:gd name="connsiteY87" fmla="*/ 373961 h 937284"/>
                <a:gd name="connsiteX88" fmla="*/ 485310 w 936262"/>
                <a:gd name="connsiteY88"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384713 w 936262"/>
                <a:gd name="connsiteY67" fmla="*/ 425120 h 937284"/>
                <a:gd name="connsiteX68" fmla="*/ 351108 w 936262"/>
                <a:gd name="connsiteY68" fmla="*/ 408713 h 937284"/>
                <a:gd name="connsiteX69" fmla="*/ 483212 w 936262"/>
                <a:gd name="connsiteY69" fmla="*/ 287614 h 937284"/>
                <a:gd name="connsiteX70" fmla="*/ 548046 w 936262"/>
                <a:gd name="connsiteY70" fmla="*/ 303743 h 937284"/>
                <a:gd name="connsiteX71" fmla="*/ 588815 w 936262"/>
                <a:gd name="connsiteY71" fmla="*/ 383164 h 937284"/>
                <a:gd name="connsiteX72" fmla="*/ 558456 w 936262"/>
                <a:gd name="connsiteY72" fmla="*/ 451442 h 937284"/>
                <a:gd name="connsiteX73" fmla="*/ 535440 w 936262"/>
                <a:gd name="connsiteY73" fmla="*/ 460585 h 937284"/>
                <a:gd name="connsiteX74" fmla="*/ 526118 w 936262"/>
                <a:gd name="connsiteY74" fmla="*/ 451362 h 937284"/>
                <a:gd name="connsiteX75" fmla="*/ 527701 w 936262"/>
                <a:gd name="connsiteY75" fmla="*/ 440497 h 937284"/>
                <a:gd name="connsiteX76" fmla="*/ 550580 w 936262"/>
                <a:gd name="connsiteY76" fmla="*/ 360088 h 937284"/>
                <a:gd name="connsiteX77" fmla="*/ 561623 w 936262"/>
                <a:gd name="connsiteY77" fmla="*/ 322782 h 937284"/>
                <a:gd name="connsiteX78" fmla="*/ 518736 w 936262"/>
                <a:gd name="connsiteY78" fmla="*/ 322228 h 937284"/>
                <a:gd name="connsiteX79" fmla="*/ 514956 w 936262"/>
                <a:gd name="connsiteY79" fmla="*/ 334914 h 937284"/>
                <a:gd name="connsiteX80" fmla="*/ 474900 w 936262"/>
                <a:gd name="connsiteY80" fmla="*/ 314034 h 937284"/>
                <a:gd name="connsiteX81" fmla="*/ 384713 w 936262"/>
                <a:gd name="connsiteY81" fmla="*/ 425120 h 937284"/>
                <a:gd name="connsiteX82" fmla="*/ 485310 w 936262"/>
                <a:gd name="connsiteY82" fmla="*/ 429751 h 937284"/>
                <a:gd name="connsiteX83" fmla="*/ 428629 w 936262"/>
                <a:gd name="connsiteY83" fmla="*/ 428643 h 937284"/>
                <a:gd name="connsiteX84" fmla="*/ 443887 w 936262"/>
                <a:gd name="connsiteY84" fmla="*/ 374317 h 937284"/>
                <a:gd name="connsiteX85" fmla="*/ 479847 w 936262"/>
                <a:gd name="connsiteY85" fmla="*/ 348629 h 937284"/>
                <a:gd name="connsiteX86" fmla="*/ 500588 w 936262"/>
                <a:gd name="connsiteY86" fmla="*/ 373961 h 937284"/>
                <a:gd name="connsiteX87" fmla="*/ 485310 w 936262"/>
                <a:gd name="connsiteY87"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384713 w 936262"/>
                <a:gd name="connsiteY67" fmla="*/ 425120 h 937284"/>
                <a:gd name="connsiteX68" fmla="*/ 351108 w 936262"/>
                <a:gd name="connsiteY68" fmla="*/ 408713 h 937284"/>
                <a:gd name="connsiteX69" fmla="*/ 483212 w 936262"/>
                <a:gd name="connsiteY69" fmla="*/ 287614 h 937284"/>
                <a:gd name="connsiteX70" fmla="*/ 548046 w 936262"/>
                <a:gd name="connsiteY70" fmla="*/ 303743 h 937284"/>
                <a:gd name="connsiteX71" fmla="*/ 588815 w 936262"/>
                <a:gd name="connsiteY71" fmla="*/ 383164 h 937284"/>
                <a:gd name="connsiteX72" fmla="*/ 558456 w 936262"/>
                <a:gd name="connsiteY72" fmla="*/ 451442 h 937284"/>
                <a:gd name="connsiteX73" fmla="*/ 535440 w 936262"/>
                <a:gd name="connsiteY73" fmla="*/ 460585 h 937284"/>
                <a:gd name="connsiteX74" fmla="*/ 526118 w 936262"/>
                <a:gd name="connsiteY74" fmla="*/ 451362 h 937284"/>
                <a:gd name="connsiteX75" fmla="*/ 527701 w 936262"/>
                <a:gd name="connsiteY75" fmla="*/ 440497 h 937284"/>
                <a:gd name="connsiteX76" fmla="*/ 550580 w 936262"/>
                <a:gd name="connsiteY76" fmla="*/ 360088 h 937284"/>
                <a:gd name="connsiteX77" fmla="*/ 561623 w 936262"/>
                <a:gd name="connsiteY77" fmla="*/ 322782 h 937284"/>
                <a:gd name="connsiteX78" fmla="*/ 518736 w 936262"/>
                <a:gd name="connsiteY78" fmla="*/ 322228 h 937284"/>
                <a:gd name="connsiteX79" fmla="*/ 514956 w 936262"/>
                <a:gd name="connsiteY79" fmla="*/ 334914 h 937284"/>
                <a:gd name="connsiteX80" fmla="*/ 474900 w 936262"/>
                <a:gd name="connsiteY80" fmla="*/ 314034 h 937284"/>
                <a:gd name="connsiteX81" fmla="*/ 384713 w 936262"/>
                <a:gd name="connsiteY81" fmla="*/ 425120 h 937284"/>
                <a:gd name="connsiteX82" fmla="*/ 485310 w 936262"/>
                <a:gd name="connsiteY82" fmla="*/ 429751 h 937284"/>
                <a:gd name="connsiteX83" fmla="*/ 443887 w 936262"/>
                <a:gd name="connsiteY83" fmla="*/ 374317 h 937284"/>
                <a:gd name="connsiteX84" fmla="*/ 479847 w 936262"/>
                <a:gd name="connsiteY84" fmla="*/ 348629 h 937284"/>
                <a:gd name="connsiteX85" fmla="*/ 500588 w 936262"/>
                <a:gd name="connsiteY85" fmla="*/ 373961 h 937284"/>
                <a:gd name="connsiteX86" fmla="*/ 485310 w 936262"/>
                <a:gd name="connsiteY86"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384713 w 936262"/>
                <a:gd name="connsiteY67" fmla="*/ 425120 h 937284"/>
                <a:gd name="connsiteX68" fmla="*/ 483212 w 936262"/>
                <a:gd name="connsiteY68" fmla="*/ 287614 h 937284"/>
                <a:gd name="connsiteX69" fmla="*/ 548046 w 936262"/>
                <a:gd name="connsiteY69" fmla="*/ 303743 h 937284"/>
                <a:gd name="connsiteX70" fmla="*/ 588815 w 936262"/>
                <a:gd name="connsiteY70" fmla="*/ 383164 h 937284"/>
                <a:gd name="connsiteX71" fmla="*/ 558456 w 936262"/>
                <a:gd name="connsiteY71" fmla="*/ 451442 h 937284"/>
                <a:gd name="connsiteX72" fmla="*/ 535440 w 936262"/>
                <a:gd name="connsiteY72" fmla="*/ 460585 h 937284"/>
                <a:gd name="connsiteX73" fmla="*/ 526118 w 936262"/>
                <a:gd name="connsiteY73" fmla="*/ 451362 h 937284"/>
                <a:gd name="connsiteX74" fmla="*/ 527701 w 936262"/>
                <a:gd name="connsiteY74" fmla="*/ 440497 h 937284"/>
                <a:gd name="connsiteX75" fmla="*/ 550580 w 936262"/>
                <a:gd name="connsiteY75" fmla="*/ 360088 h 937284"/>
                <a:gd name="connsiteX76" fmla="*/ 561623 w 936262"/>
                <a:gd name="connsiteY76" fmla="*/ 322782 h 937284"/>
                <a:gd name="connsiteX77" fmla="*/ 518736 w 936262"/>
                <a:gd name="connsiteY77" fmla="*/ 322228 h 937284"/>
                <a:gd name="connsiteX78" fmla="*/ 514956 w 936262"/>
                <a:gd name="connsiteY78" fmla="*/ 334914 h 937284"/>
                <a:gd name="connsiteX79" fmla="*/ 474900 w 936262"/>
                <a:gd name="connsiteY79" fmla="*/ 314034 h 937284"/>
                <a:gd name="connsiteX80" fmla="*/ 384713 w 936262"/>
                <a:gd name="connsiteY80" fmla="*/ 425120 h 937284"/>
                <a:gd name="connsiteX81" fmla="*/ 485310 w 936262"/>
                <a:gd name="connsiteY81" fmla="*/ 429751 h 937284"/>
                <a:gd name="connsiteX82" fmla="*/ 443887 w 936262"/>
                <a:gd name="connsiteY82" fmla="*/ 374317 h 937284"/>
                <a:gd name="connsiteX83" fmla="*/ 479847 w 936262"/>
                <a:gd name="connsiteY83" fmla="*/ 348629 h 937284"/>
                <a:gd name="connsiteX84" fmla="*/ 500588 w 936262"/>
                <a:gd name="connsiteY84" fmla="*/ 373961 h 937284"/>
                <a:gd name="connsiteX85" fmla="*/ 485310 w 936262"/>
                <a:gd name="connsiteY85"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74900 w 936262"/>
                <a:gd name="connsiteY67" fmla="*/ 314034 h 937284"/>
                <a:gd name="connsiteX68" fmla="*/ 483212 w 936262"/>
                <a:gd name="connsiteY68" fmla="*/ 287614 h 937284"/>
                <a:gd name="connsiteX69" fmla="*/ 548046 w 936262"/>
                <a:gd name="connsiteY69" fmla="*/ 303743 h 937284"/>
                <a:gd name="connsiteX70" fmla="*/ 588815 w 936262"/>
                <a:gd name="connsiteY70" fmla="*/ 383164 h 937284"/>
                <a:gd name="connsiteX71" fmla="*/ 558456 w 936262"/>
                <a:gd name="connsiteY71" fmla="*/ 451442 h 937284"/>
                <a:gd name="connsiteX72" fmla="*/ 535440 w 936262"/>
                <a:gd name="connsiteY72" fmla="*/ 460585 h 937284"/>
                <a:gd name="connsiteX73" fmla="*/ 526118 w 936262"/>
                <a:gd name="connsiteY73" fmla="*/ 451362 h 937284"/>
                <a:gd name="connsiteX74" fmla="*/ 527701 w 936262"/>
                <a:gd name="connsiteY74" fmla="*/ 440497 h 937284"/>
                <a:gd name="connsiteX75" fmla="*/ 550580 w 936262"/>
                <a:gd name="connsiteY75" fmla="*/ 360088 h 937284"/>
                <a:gd name="connsiteX76" fmla="*/ 561623 w 936262"/>
                <a:gd name="connsiteY76" fmla="*/ 322782 h 937284"/>
                <a:gd name="connsiteX77" fmla="*/ 518736 w 936262"/>
                <a:gd name="connsiteY77" fmla="*/ 322228 h 937284"/>
                <a:gd name="connsiteX78" fmla="*/ 514956 w 936262"/>
                <a:gd name="connsiteY78" fmla="*/ 334914 h 937284"/>
                <a:gd name="connsiteX79" fmla="*/ 474900 w 936262"/>
                <a:gd name="connsiteY79" fmla="*/ 314034 h 937284"/>
                <a:gd name="connsiteX80" fmla="*/ 485310 w 936262"/>
                <a:gd name="connsiteY80" fmla="*/ 429751 h 937284"/>
                <a:gd name="connsiteX81" fmla="*/ 443887 w 936262"/>
                <a:gd name="connsiteY81" fmla="*/ 374317 h 937284"/>
                <a:gd name="connsiteX82" fmla="*/ 479847 w 936262"/>
                <a:gd name="connsiteY82" fmla="*/ 348629 h 937284"/>
                <a:gd name="connsiteX83" fmla="*/ 500588 w 936262"/>
                <a:gd name="connsiteY83" fmla="*/ 373961 h 937284"/>
                <a:gd name="connsiteX84" fmla="*/ 485310 w 936262"/>
                <a:gd name="connsiteY84"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74900 w 936262"/>
                <a:gd name="connsiteY67" fmla="*/ 314034 h 937284"/>
                <a:gd name="connsiteX68" fmla="*/ 483212 w 936262"/>
                <a:gd name="connsiteY68" fmla="*/ 287614 h 937284"/>
                <a:gd name="connsiteX69" fmla="*/ 548046 w 936262"/>
                <a:gd name="connsiteY69" fmla="*/ 303743 h 937284"/>
                <a:gd name="connsiteX70" fmla="*/ 588815 w 936262"/>
                <a:gd name="connsiteY70" fmla="*/ 383164 h 937284"/>
                <a:gd name="connsiteX71" fmla="*/ 558456 w 936262"/>
                <a:gd name="connsiteY71" fmla="*/ 451442 h 937284"/>
                <a:gd name="connsiteX72" fmla="*/ 535440 w 936262"/>
                <a:gd name="connsiteY72" fmla="*/ 460585 h 937284"/>
                <a:gd name="connsiteX73" fmla="*/ 526118 w 936262"/>
                <a:gd name="connsiteY73" fmla="*/ 451362 h 937284"/>
                <a:gd name="connsiteX74" fmla="*/ 527701 w 936262"/>
                <a:gd name="connsiteY74" fmla="*/ 440497 h 937284"/>
                <a:gd name="connsiteX75" fmla="*/ 550580 w 936262"/>
                <a:gd name="connsiteY75" fmla="*/ 360088 h 937284"/>
                <a:gd name="connsiteX76" fmla="*/ 561623 w 936262"/>
                <a:gd name="connsiteY76" fmla="*/ 322782 h 937284"/>
                <a:gd name="connsiteX77" fmla="*/ 518736 w 936262"/>
                <a:gd name="connsiteY77" fmla="*/ 322228 h 937284"/>
                <a:gd name="connsiteX78" fmla="*/ 514956 w 936262"/>
                <a:gd name="connsiteY78" fmla="*/ 334914 h 937284"/>
                <a:gd name="connsiteX79" fmla="*/ 474900 w 936262"/>
                <a:gd name="connsiteY79" fmla="*/ 314034 h 937284"/>
                <a:gd name="connsiteX80" fmla="*/ 485310 w 936262"/>
                <a:gd name="connsiteY80" fmla="*/ 429751 h 937284"/>
                <a:gd name="connsiteX81" fmla="*/ 479847 w 936262"/>
                <a:gd name="connsiteY81" fmla="*/ 348629 h 937284"/>
                <a:gd name="connsiteX82" fmla="*/ 500588 w 936262"/>
                <a:gd name="connsiteY82" fmla="*/ 373961 h 937284"/>
                <a:gd name="connsiteX83" fmla="*/ 485310 w 936262"/>
                <a:gd name="connsiteY83"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74900 w 936262"/>
                <a:gd name="connsiteY67" fmla="*/ 314034 h 937284"/>
                <a:gd name="connsiteX68" fmla="*/ 483212 w 936262"/>
                <a:gd name="connsiteY68" fmla="*/ 287614 h 937284"/>
                <a:gd name="connsiteX69" fmla="*/ 548046 w 936262"/>
                <a:gd name="connsiteY69" fmla="*/ 303743 h 937284"/>
                <a:gd name="connsiteX70" fmla="*/ 588815 w 936262"/>
                <a:gd name="connsiteY70" fmla="*/ 383164 h 937284"/>
                <a:gd name="connsiteX71" fmla="*/ 558456 w 936262"/>
                <a:gd name="connsiteY71" fmla="*/ 451442 h 937284"/>
                <a:gd name="connsiteX72" fmla="*/ 535440 w 936262"/>
                <a:gd name="connsiteY72" fmla="*/ 460585 h 937284"/>
                <a:gd name="connsiteX73" fmla="*/ 526118 w 936262"/>
                <a:gd name="connsiteY73" fmla="*/ 451362 h 937284"/>
                <a:gd name="connsiteX74" fmla="*/ 527701 w 936262"/>
                <a:gd name="connsiteY74" fmla="*/ 440497 h 937284"/>
                <a:gd name="connsiteX75" fmla="*/ 550580 w 936262"/>
                <a:gd name="connsiteY75" fmla="*/ 360088 h 937284"/>
                <a:gd name="connsiteX76" fmla="*/ 561623 w 936262"/>
                <a:gd name="connsiteY76" fmla="*/ 322782 h 937284"/>
                <a:gd name="connsiteX77" fmla="*/ 518736 w 936262"/>
                <a:gd name="connsiteY77" fmla="*/ 322228 h 937284"/>
                <a:gd name="connsiteX78" fmla="*/ 514956 w 936262"/>
                <a:gd name="connsiteY78" fmla="*/ 334914 h 937284"/>
                <a:gd name="connsiteX79" fmla="*/ 474900 w 936262"/>
                <a:gd name="connsiteY79" fmla="*/ 314034 h 937284"/>
                <a:gd name="connsiteX80" fmla="*/ 500588 w 936262"/>
                <a:gd name="connsiteY80" fmla="*/ 373961 h 937284"/>
                <a:gd name="connsiteX81" fmla="*/ 479847 w 936262"/>
                <a:gd name="connsiteY81" fmla="*/ 348629 h 937284"/>
                <a:gd name="connsiteX82" fmla="*/ 500588 w 936262"/>
                <a:gd name="connsiteY82" fmla="*/ 37396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74900 w 936262"/>
                <a:gd name="connsiteY67" fmla="*/ 314034 h 937284"/>
                <a:gd name="connsiteX68" fmla="*/ 483212 w 936262"/>
                <a:gd name="connsiteY68" fmla="*/ 287614 h 937284"/>
                <a:gd name="connsiteX69" fmla="*/ 548046 w 936262"/>
                <a:gd name="connsiteY69" fmla="*/ 303743 h 937284"/>
                <a:gd name="connsiteX70" fmla="*/ 588815 w 936262"/>
                <a:gd name="connsiteY70" fmla="*/ 383164 h 937284"/>
                <a:gd name="connsiteX71" fmla="*/ 558456 w 936262"/>
                <a:gd name="connsiteY71" fmla="*/ 451442 h 937284"/>
                <a:gd name="connsiteX72" fmla="*/ 535440 w 936262"/>
                <a:gd name="connsiteY72" fmla="*/ 460585 h 937284"/>
                <a:gd name="connsiteX73" fmla="*/ 526118 w 936262"/>
                <a:gd name="connsiteY73" fmla="*/ 451362 h 937284"/>
                <a:gd name="connsiteX74" fmla="*/ 527701 w 936262"/>
                <a:gd name="connsiteY74" fmla="*/ 440497 h 937284"/>
                <a:gd name="connsiteX75" fmla="*/ 550580 w 936262"/>
                <a:gd name="connsiteY75" fmla="*/ 360088 h 937284"/>
                <a:gd name="connsiteX76" fmla="*/ 561623 w 936262"/>
                <a:gd name="connsiteY76" fmla="*/ 322782 h 937284"/>
                <a:gd name="connsiteX77" fmla="*/ 518736 w 936262"/>
                <a:gd name="connsiteY77" fmla="*/ 322228 h 937284"/>
                <a:gd name="connsiteX78" fmla="*/ 514956 w 936262"/>
                <a:gd name="connsiteY78" fmla="*/ 334914 h 937284"/>
                <a:gd name="connsiteX79" fmla="*/ 474900 w 936262"/>
                <a:gd name="connsiteY79" fmla="*/ 314034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14956 w 936262"/>
                <a:gd name="connsiteY67" fmla="*/ 334914 h 937284"/>
                <a:gd name="connsiteX68" fmla="*/ 483212 w 936262"/>
                <a:gd name="connsiteY68" fmla="*/ 287614 h 937284"/>
                <a:gd name="connsiteX69" fmla="*/ 548046 w 936262"/>
                <a:gd name="connsiteY69" fmla="*/ 303743 h 937284"/>
                <a:gd name="connsiteX70" fmla="*/ 588815 w 936262"/>
                <a:gd name="connsiteY70" fmla="*/ 383164 h 937284"/>
                <a:gd name="connsiteX71" fmla="*/ 558456 w 936262"/>
                <a:gd name="connsiteY71" fmla="*/ 451442 h 937284"/>
                <a:gd name="connsiteX72" fmla="*/ 535440 w 936262"/>
                <a:gd name="connsiteY72" fmla="*/ 460585 h 937284"/>
                <a:gd name="connsiteX73" fmla="*/ 526118 w 936262"/>
                <a:gd name="connsiteY73" fmla="*/ 451362 h 937284"/>
                <a:gd name="connsiteX74" fmla="*/ 527701 w 936262"/>
                <a:gd name="connsiteY74" fmla="*/ 440497 h 937284"/>
                <a:gd name="connsiteX75" fmla="*/ 550580 w 936262"/>
                <a:gd name="connsiteY75" fmla="*/ 360088 h 937284"/>
                <a:gd name="connsiteX76" fmla="*/ 561623 w 936262"/>
                <a:gd name="connsiteY76" fmla="*/ 322782 h 937284"/>
                <a:gd name="connsiteX77" fmla="*/ 518736 w 936262"/>
                <a:gd name="connsiteY77" fmla="*/ 322228 h 937284"/>
                <a:gd name="connsiteX78" fmla="*/ 514956 w 936262"/>
                <a:gd name="connsiteY78" fmla="*/ 334914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14956 w 936262"/>
                <a:gd name="connsiteY67" fmla="*/ 334914 h 937284"/>
                <a:gd name="connsiteX68" fmla="*/ 548046 w 936262"/>
                <a:gd name="connsiteY68" fmla="*/ 303743 h 937284"/>
                <a:gd name="connsiteX69" fmla="*/ 588815 w 936262"/>
                <a:gd name="connsiteY69" fmla="*/ 383164 h 937284"/>
                <a:gd name="connsiteX70" fmla="*/ 558456 w 936262"/>
                <a:gd name="connsiteY70" fmla="*/ 451442 h 937284"/>
                <a:gd name="connsiteX71" fmla="*/ 535440 w 936262"/>
                <a:gd name="connsiteY71" fmla="*/ 460585 h 937284"/>
                <a:gd name="connsiteX72" fmla="*/ 526118 w 936262"/>
                <a:gd name="connsiteY72" fmla="*/ 451362 h 937284"/>
                <a:gd name="connsiteX73" fmla="*/ 527701 w 936262"/>
                <a:gd name="connsiteY73" fmla="*/ 440497 h 937284"/>
                <a:gd name="connsiteX74" fmla="*/ 550580 w 936262"/>
                <a:gd name="connsiteY74" fmla="*/ 360088 h 937284"/>
                <a:gd name="connsiteX75" fmla="*/ 561623 w 936262"/>
                <a:gd name="connsiteY75" fmla="*/ 322782 h 937284"/>
                <a:gd name="connsiteX76" fmla="*/ 518736 w 936262"/>
                <a:gd name="connsiteY76" fmla="*/ 322228 h 937284"/>
                <a:gd name="connsiteX77" fmla="*/ 514956 w 936262"/>
                <a:gd name="connsiteY77" fmla="*/ 334914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14956 w 936262"/>
                <a:gd name="connsiteY67" fmla="*/ 334914 h 937284"/>
                <a:gd name="connsiteX68" fmla="*/ 548046 w 936262"/>
                <a:gd name="connsiteY68" fmla="*/ 303743 h 937284"/>
                <a:gd name="connsiteX69" fmla="*/ 588815 w 936262"/>
                <a:gd name="connsiteY69" fmla="*/ 383164 h 937284"/>
                <a:gd name="connsiteX70" fmla="*/ 558456 w 936262"/>
                <a:gd name="connsiteY70" fmla="*/ 451442 h 937284"/>
                <a:gd name="connsiteX71" fmla="*/ 535440 w 936262"/>
                <a:gd name="connsiteY71" fmla="*/ 460585 h 937284"/>
                <a:gd name="connsiteX72" fmla="*/ 526118 w 936262"/>
                <a:gd name="connsiteY72" fmla="*/ 451362 h 937284"/>
                <a:gd name="connsiteX73" fmla="*/ 527701 w 936262"/>
                <a:gd name="connsiteY73" fmla="*/ 440497 h 937284"/>
                <a:gd name="connsiteX74" fmla="*/ 550580 w 936262"/>
                <a:gd name="connsiteY74" fmla="*/ 360088 h 937284"/>
                <a:gd name="connsiteX75" fmla="*/ 518736 w 936262"/>
                <a:gd name="connsiteY75" fmla="*/ 322228 h 937284"/>
                <a:gd name="connsiteX76" fmla="*/ 514956 w 936262"/>
                <a:gd name="connsiteY76" fmla="*/ 334914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14956 w 936262"/>
                <a:gd name="connsiteY67" fmla="*/ 334914 h 937284"/>
                <a:gd name="connsiteX68" fmla="*/ 588815 w 936262"/>
                <a:gd name="connsiteY68" fmla="*/ 383164 h 937284"/>
                <a:gd name="connsiteX69" fmla="*/ 558456 w 936262"/>
                <a:gd name="connsiteY69" fmla="*/ 451442 h 937284"/>
                <a:gd name="connsiteX70" fmla="*/ 535440 w 936262"/>
                <a:gd name="connsiteY70" fmla="*/ 460585 h 937284"/>
                <a:gd name="connsiteX71" fmla="*/ 526118 w 936262"/>
                <a:gd name="connsiteY71" fmla="*/ 451362 h 937284"/>
                <a:gd name="connsiteX72" fmla="*/ 527701 w 936262"/>
                <a:gd name="connsiteY72" fmla="*/ 440497 h 937284"/>
                <a:gd name="connsiteX73" fmla="*/ 550580 w 936262"/>
                <a:gd name="connsiteY73" fmla="*/ 360088 h 937284"/>
                <a:gd name="connsiteX74" fmla="*/ 518736 w 936262"/>
                <a:gd name="connsiteY74" fmla="*/ 322228 h 937284"/>
                <a:gd name="connsiteX75" fmla="*/ 514956 w 936262"/>
                <a:gd name="connsiteY75" fmla="*/ 334914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18736 w 936262"/>
                <a:gd name="connsiteY67" fmla="*/ 322228 h 937284"/>
                <a:gd name="connsiteX68" fmla="*/ 588815 w 936262"/>
                <a:gd name="connsiteY68" fmla="*/ 383164 h 937284"/>
                <a:gd name="connsiteX69" fmla="*/ 558456 w 936262"/>
                <a:gd name="connsiteY69" fmla="*/ 451442 h 937284"/>
                <a:gd name="connsiteX70" fmla="*/ 535440 w 936262"/>
                <a:gd name="connsiteY70" fmla="*/ 460585 h 937284"/>
                <a:gd name="connsiteX71" fmla="*/ 526118 w 936262"/>
                <a:gd name="connsiteY71" fmla="*/ 451362 h 937284"/>
                <a:gd name="connsiteX72" fmla="*/ 527701 w 936262"/>
                <a:gd name="connsiteY72" fmla="*/ 440497 h 937284"/>
                <a:gd name="connsiteX73" fmla="*/ 550580 w 936262"/>
                <a:gd name="connsiteY73" fmla="*/ 360088 h 937284"/>
                <a:gd name="connsiteX74" fmla="*/ 518736 w 936262"/>
                <a:gd name="connsiteY74" fmla="*/ 322228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50580 w 936262"/>
                <a:gd name="connsiteY67" fmla="*/ 360088 h 937284"/>
                <a:gd name="connsiteX68" fmla="*/ 588815 w 936262"/>
                <a:gd name="connsiteY68" fmla="*/ 383164 h 937284"/>
                <a:gd name="connsiteX69" fmla="*/ 558456 w 936262"/>
                <a:gd name="connsiteY69" fmla="*/ 451442 h 937284"/>
                <a:gd name="connsiteX70" fmla="*/ 535440 w 936262"/>
                <a:gd name="connsiteY70" fmla="*/ 460585 h 937284"/>
                <a:gd name="connsiteX71" fmla="*/ 526118 w 936262"/>
                <a:gd name="connsiteY71" fmla="*/ 451362 h 937284"/>
                <a:gd name="connsiteX72" fmla="*/ 527701 w 936262"/>
                <a:gd name="connsiteY72" fmla="*/ 440497 h 937284"/>
                <a:gd name="connsiteX73" fmla="*/ 550580 w 936262"/>
                <a:gd name="connsiteY73" fmla="*/ 360088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27701 w 936262"/>
                <a:gd name="connsiteY67" fmla="*/ 440497 h 937284"/>
                <a:gd name="connsiteX68" fmla="*/ 588815 w 936262"/>
                <a:gd name="connsiteY68" fmla="*/ 383164 h 937284"/>
                <a:gd name="connsiteX69" fmla="*/ 558456 w 936262"/>
                <a:gd name="connsiteY69" fmla="*/ 451442 h 937284"/>
                <a:gd name="connsiteX70" fmla="*/ 535440 w 936262"/>
                <a:gd name="connsiteY70" fmla="*/ 460585 h 937284"/>
                <a:gd name="connsiteX71" fmla="*/ 526118 w 936262"/>
                <a:gd name="connsiteY71" fmla="*/ 451362 h 937284"/>
                <a:gd name="connsiteX72" fmla="*/ 527701 w 936262"/>
                <a:gd name="connsiteY72" fmla="*/ 440497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27701 w 936262"/>
                <a:gd name="connsiteY67" fmla="*/ 440497 h 937284"/>
                <a:gd name="connsiteX68" fmla="*/ 558456 w 936262"/>
                <a:gd name="connsiteY68" fmla="*/ 451442 h 937284"/>
                <a:gd name="connsiteX69" fmla="*/ 535440 w 936262"/>
                <a:gd name="connsiteY69" fmla="*/ 460585 h 937284"/>
                <a:gd name="connsiteX70" fmla="*/ 526118 w 936262"/>
                <a:gd name="connsiteY70" fmla="*/ 451362 h 937284"/>
                <a:gd name="connsiteX71" fmla="*/ 527701 w 936262"/>
                <a:gd name="connsiteY71" fmla="*/ 440497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26118 w 936262"/>
                <a:gd name="connsiteY67" fmla="*/ 451362 h 937284"/>
                <a:gd name="connsiteX68" fmla="*/ 558456 w 936262"/>
                <a:gd name="connsiteY68" fmla="*/ 451442 h 937284"/>
                <a:gd name="connsiteX69" fmla="*/ 535440 w 936262"/>
                <a:gd name="connsiteY69" fmla="*/ 460585 h 937284"/>
                <a:gd name="connsiteX70" fmla="*/ 526118 w 936262"/>
                <a:gd name="connsiteY70" fmla="*/ 451362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26118 w 936262"/>
                <a:gd name="connsiteY67" fmla="*/ 451362 h 937284"/>
                <a:gd name="connsiteX68" fmla="*/ 535440 w 936262"/>
                <a:gd name="connsiteY68" fmla="*/ 460585 h 937284"/>
                <a:gd name="connsiteX69" fmla="*/ 526118 w 936262"/>
                <a:gd name="connsiteY69" fmla="*/ 451362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468092 w 936262"/>
                <a:gd name="connsiteY41" fmla="*/ 670109 h 937284"/>
                <a:gd name="connsiteX42" fmla="*/ 139565 w 936262"/>
                <a:gd name="connsiteY42" fmla="*/ 419539 h 937284"/>
                <a:gd name="connsiteX43" fmla="*/ 139565 w 936262"/>
                <a:gd name="connsiteY43" fmla="*/ 201148 h 937284"/>
                <a:gd name="connsiteX44" fmla="*/ 90068 w 936262"/>
                <a:gd name="connsiteY44" fmla="*/ 344196 h 937284"/>
                <a:gd name="connsiteX45" fmla="*/ 90068 w 936262"/>
                <a:gd name="connsiteY45" fmla="*/ 381758 h 937284"/>
                <a:gd name="connsiteX46" fmla="*/ 65428 w 936262"/>
                <a:gd name="connsiteY46" fmla="*/ 362977 h 937284"/>
                <a:gd name="connsiteX47" fmla="*/ 90068 w 936262"/>
                <a:gd name="connsiteY47" fmla="*/ 344196 h 937284"/>
                <a:gd name="connsiteX48" fmla="*/ 49457 w 936262"/>
                <a:gd name="connsiteY48" fmla="*/ 413008 h 937284"/>
                <a:gd name="connsiteX49" fmla="*/ 95530 w 936262"/>
                <a:gd name="connsiteY49" fmla="*/ 448137 h 937284"/>
                <a:gd name="connsiteX50" fmla="*/ 114846 w 936262"/>
                <a:gd name="connsiteY50" fmla="*/ 462881 h 937284"/>
                <a:gd name="connsiteX51" fmla="*/ 349861 w 936262"/>
                <a:gd name="connsiteY51" fmla="*/ 642165 h 937284"/>
                <a:gd name="connsiteX52" fmla="*/ 49457 w 936262"/>
                <a:gd name="connsiteY52" fmla="*/ 871282 h 937284"/>
                <a:gd name="connsiteX53" fmla="*/ 49457 w 936262"/>
                <a:gd name="connsiteY53" fmla="*/ 413008 h 937284"/>
                <a:gd name="connsiteX54" fmla="*/ 76808 w 936262"/>
                <a:gd name="connsiteY54" fmla="*/ 887728 h 937284"/>
                <a:gd name="connsiteX55" fmla="*/ 374343 w 936262"/>
                <a:gd name="connsiteY55" fmla="*/ 660808 h 937284"/>
                <a:gd name="connsiteX56" fmla="*/ 453110 w 936262"/>
                <a:gd name="connsiteY56" fmla="*/ 720893 h 937284"/>
                <a:gd name="connsiteX57" fmla="*/ 468111 w 936262"/>
                <a:gd name="connsiteY57" fmla="*/ 725939 h 937284"/>
                <a:gd name="connsiteX58" fmla="*/ 483133 w 936262"/>
                <a:gd name="connsiteY58" fmla="*/ 720893 h 937284"/>
                <a:gd name="connsiteX59" fmla="*/ 561900 w 936262"/>
                <a:gd name="connsiteY59" fmla="*/ 660808 h 937284"/>
                <a:gd name="connsiteX60" fmla="*/ 859415 w 936262"/>
                <a:gd name="connsiteY60" fmla="*/ 887728 h 937284"/>
                <a:gd name="connsiteX61" fmla="*/ 76808 w 936262"/>
                <a:gd name="connsiteY61" fmla="*/ 887728 h 937284"/>
                <a:gd name="connsiteX62" fmla="*/ 886766 w 936262"/>
                <a:gd name="connsiteY62" fmla="*/ 871263 h 937284"/>
                <a:gd name="connsiteX63" fmla="*/ 586361 w 936262"/>
                <a:gd name="connsiteY63" fmla="*/ 642145 h 937284"/>
                <a:gd name="connsiteX64" fmla="*/ 886766 w 936262"/>
                <a:gd name="connsiteY64" fmla="*/ 413008 h 937284"/>
                <a:gd name="connsiteX65" fmla="*/ 886766 w 936262"/>
                <a:gd name="connsiteY65"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468092 w 936262"/>
                <a:gd name="connsiteY40" fmla="*/ 670109 h 937284"/>
                <a:gd name="connsiteX41" fmla="*/ 139565 w 936262"/>
                <a:gd name="connsiteY41" fmla="*/ 419539 h 937284"/>
                <a:gd name="connsiteX42" fmla="*/ 139565 w 936262"/>
                <a:gd name="connsiteY42" fmla="*/ 201148 h 937284"/>
                <a:gd name="connsiteX43" fmla="*/ 90068 w 936262"/>
                <a:gd name="connsiteY43" fmla="*/ 344196 h 937284"/>
                <a:gd name="connsiteX44" fmla="*/ 90068 w 936262"/>
                <a:gd name="connsiteY44" fmla="*/ 381758 h 937284"/>
                <a:gd name="connsiteX45" fmla="*/ 65428 w 936262"/>
                <a:gd name="connsiteY45" fmla="*/ 362977 h 937284"/>
                <a:gd name="connsiteX46" fmla="*/ 90068 w 936262"/>
                <a:gd name="connsiteY46" fmla="*/ 344196 h 937284"/>
                <a:gd name="connsiteX47" fmla="*/ 49457 w 936262"/>
                <a:gd name="connsiteY47" fmla="*/ 413008 h 937284"/>
                <a:gd name="connsiteX48" fmla="*/ 95530 w 936262"/>
                <a:gd name="connsiteY48" fmla="*/ 448137 h 937284"/>
                <a:gd name="connsiteX49" fmla="*/ 114846 w 936262"/>
                <a:gd name="connsiteY49" fmla="*/ 462881 h 937284"/>
                <a:gd name="connsiteX50" fmla="*/ 349861 w 936262"/>
                <a:gd name="connsiteY50" fmla="*/ 642165 h 937284"/>
                <a:gd name="connsiteX51" fmla="*/ 49457 w 936262"/>
                <a:gd name="connsiteY51" fmla="*/ 871282 h 937284"/>
                <a:gd name="connsiteX52" fmla="*/ 49457 w 936262"/>
                <a:gd name="connsiteY52" fmla="*/ 413008 h 937284"/>
                <a:gd name="connsiteX53" fmla="*/ 76808 w 936262"/>
                <a:gd name="connsiteY53" fmla="*/ 887728 h 937284"/>
                <a:gd name="connsiteX54" fmla="*/ 374343 w 936262"/>
                <a:gd name="connsiteY54" fmla="*/ 660808 h 937284"/>
                <a:gd name="connsiteX55" fmla="*/ 453110 w 936262"/>
                <a:gd name="connsiteY55" fmla="*/ 720893 h 937284"/>
                <a:gd name="connsiteX56" fmla="*/ 468111 w 936262"/>
                <a:gd name="connsiteY56" fmla="*/ 725939 h 937284"/>
                <a:gd name="connsiteX57" fmla="*/ 483133 w 936262"/>
                <a:gd name="connsiteY57" fmla="*/ 720893 h 937284"/>
                <a:gd name="connsiteX58" fmla="*/ 561900 w 936262"/>
                <a:gd name="connsiteY58" fmla="*/ 660808 h 937284"/>
                <a:gd name="connsiteX59" fmla="*/ 859415 w 936262"/>
                <a:gd name="connsiteY59" fmla="*/ 887728 h 937284"/>
                <a:gd name="connsiteX60" fmla="*/ 76808 w 936262"/>
                <a:gd name="connsiteY60" fmla="*/ 887728 h 937284"/>
                <a:gd name="connsiteX61" fmla="*/ 886766 w 936262"/>
                <a:gd name="connsiteY61" fmla="*/ 871263 h 937284"/>
                <a:gd name="connsiteX62" fmla="*/ 586361 w 936262"/>
                <a:gd name="connsiteY62" fmla="*/ 642145 h 937284"/>
                <a:gd name="connsiteX63" fmla="*/ 886766 w 936262"/>
                <a:gd name="connsiteY63" fmla="*/ 413008 h 937284"/>
                <a:gd name="connsiteX64" fmla="*/ 886766 w 936262"/>
                <a:gd name="connsiteY64"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419539 h 937284"/>
                <a:gd name="connsiteX40" fmla="*/ 468092 w 936262"/>
                <a:gd name="connsiteY40" fmla="*/ 670109 h 937284"/>
                <a:gd name="connsiteX41" fmla="*/ 139565 w 936262"/>
                <a:gd name="connsiteY41" fmla="*/ 419539 h 937284"/>
                <a:gd name="connsiteX42" fmla="*/ 90068 w 936262"/>
                <a:gd name="connsiteY42" fmla="*/ 344196 h 937284"/>
                <a:gd name="connsiteX43" fmla="*/ 90068 w 936262"/>
                <a:gd name="connsiteY43" fmla="*/ 381758 h 937284"/>
                <a:gd name="connsiteX44" fmla="*/ 65428 w 936262"/>
                <a:gd name="connsiteY44" fmla="*/ 362977 h 937284"/>
                <a:gd name="connsiteX45" fmla="*/ 90068 w 936262"/>
                <a:gd name="connsiteY45" fmla="*/ 344196 h 937284"/>
                <a:gd name="connsiteX46" fmla="*/ 49457 w 936262"/>
                <a:gd name="connsiteY46" fmla="*/ 413008 h 937284"/>
                <a:gd name="connsiteX47" fmla="*/ 95530 w 936262"/>
                <a:gd name="connsiteY47" fmla="*/ 448137 h 937284"/>
                <a:gd name="connsiteX48" fmla="*/ 114846 w 936262"/>
                <a:gd name="connsiteY48" fmla="*/ 462881 h 937284"/>
                <a:gd name="connsiteX49" fmla="*/ 349861 w 936262"/>
                <a:gd name="connsiteY49" fmla="*/ 642165 h 937284"/>
                <a:gd name="connsiteX50" fmla="*/ 49457 w 936262"/>
                <a:gd name="connsiteY50" fmla="*/ 871282 h 937284"/>
                <a:gd name="connsiteX51" fmla="*/ 49457 w 936262"/>
                <a:gd name="connsiteY51" fmla="*/ 413008 h 937284"/>
                <a:gd name="connsiteX52" fmla="*/ 76808 w 936262"/>
                <a:gd name="connsiteY52" fmla="*/ 887728 h 937284"/>
                <a:gd name="connsiteX53" fmla="*/ 374343 w 936262"/>
                <a:gd name="connsiteY53" fmla="*/ 660808 h 937284"/>
                <a:gd name="connsiteX54" fmla="*/ 453110 w 936262"/>
                <a:gd name="connsiteY54" fmla="*/ 720893 h 937284"/>
                <a:gd name="connsiteX55" fmla="*/ 468111 w 936262"/>
                <a:gd name="connsiteY55" fmla="*/ 725939 h 937284"/>
                <a:gd name="connsiteX56" fmla="*/ 483133 w 936262"/>
                <a:gd name="connsiteY56" fmla="*/ 720893 h 937284"/>
                <a:gd name="connsiteX57" fmla="*/ 561900 w 936262"/>
                <a:gd name="connsiteY57" fmla="*/ 660808 h 937284"/>
                <a:gd name="connsiteX58" fmla="*/ 859415 w 936262"/>
                <a:gd name="connsiteY58" fmla="*/ 887728 h 937284"/>
                <a:gd name="connsiteX59" fmla="*/ 76808 w 936262"/>
                <a:gd name="connsiteY59" fmla="*/ 887728 h 937284"/>
                <a:gd name="connsiteX60" fmla="*/ 886766 w 936262"/>
                <a:gd name="connsiteY60" fmla="*/ 871263 h 937284"/>
                <a:gd name="connsiteX61" fmla="*/ 586361 w 936262"/>
                <a:gd name="connsiteY61" fmla="*/ 642145 h 937284"/>
                <a:gd name="connsiteX62" fmla="*/ 886766 w 936262"/>
                <a:gd name="connsiteY62" fmla="*/ 413008 h 937284"/>
                <a:gd name="connsiteX63" fmla="*/ 886766 w 936262"/>
                <a:gd name="connsiteY63"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90068 w 936262"/>
                <a:gd name="connsiteY39" fmla="*/ 344196 h 937284"/>
                <a:gd name="connsiteX40" fmla="*/ 90068 w 936262"/>
                <a:gd name="connsiteY40" fmla="*/ 381758 h 937284"/>
                <a:gd name="connsiteX41" fmla="*/ 65428 w 936262"/>
                <a:gd name="connsiteY41" fmla="*/ 362977 h 937284"/>
                <a:gd name="connsiteX42" fmla="*/ 90068 w 936262"/>
                <a:gd name="connsiteY42" fmla="*/ 344196 h 937284"/>
                <a:gd name="connsiteX43" fmla="*/ 49457 w 936262"/>
                <a:gd name="connsiteY43" fmla="*/ 413008 h 937284"/>
                <a:gd name="connsiteX44" fmla="*/ 95530 w 936262"/>
                <a:gd name="connsiteY44" fmla="*/ 448137 h 937284"/>
                <a:gd name="connsiteX45" fmla="*/ 114846 w 936262"/>
                <a:gd name="connsiteY45" fmla="*/ 462881 h 937284"/>
                <a:gd name="connsiteX46" fmla="*/ 349861 w 936262"/>
                <a:gd name="connsiteY46" fmla="*/ 642165 h 937284"/>
                <a:gd name="connsiteX47" fmla="*/ 49457 w 936262"/>
                <a:gd name="connsiteY47" fmla="*/ 871282 h 937284"/>
                <a:gd name="connsiteX48" fmla="*/ 49457 w 936262"/>
                <a:gd name="connsiteY48" fmla="*/ 413008 h 937284"/>
                <a:gd name="connsiteX49" fmla="*/ 76808 w 936262"/>
                <a:gd name="connsiteY49" fmla="*/ 887728 h 937284"/>
                <a:gd name="connsiteX50" fmla="*/ 374343 w 936262"/>
                <a:gd name="connsiteY50" fmla="*/ 660808 h 937284"/>
                <a:gd name="connsiteX51" fmla="*/ 453110 w 936262"/>
                <a:gd name="connsiteY51" fmla="*/ 720893 h 937284"/>
                <a:gd name="connsiteX52" fmla="*/ 468111 w 936262"/>
                <a:gd name="connsiteY52" fmla="*/ 725939 h 937284"/>
                <a:gd name="connsiteX53" fmla="*/ 483133 w 936262"/>
                <a:gd name="connsiteY53" fmla="*/ 720893 h 937284"/>
                <a:gd name="connsiteX54" fmla="*/ 561900 w 936262"/>
                <a:gd name="connsiteY54" fmla="*/ 660808 h 937284"/>
                <a:gd name="connsiteX55" fmla="*/ 859415 w 936262"/>
                <a:gd name="connsiteY55" fmla="*/ 887728 h 937284"/>
                <a:gd name="connsiteX56" fmla="*/ 76808 w 936262"/>
                <a:gd name="connsiteY56" fmla="*/ 887728 h 937284"/>
                <a:gd name="connsiteX57" fmla="*/ 886766 w 936262"/>
                <a:gd name="connsiteY57" fmla="*/ 871263 h 937284"/>
                <a:gd name="connsiteX58" fmla="*/ 586361 w 936262"/>
                <a:gd name="connsiteY58" fmla="*/ 642145 h 937284"/>
                <a:gd name="connsiteX59" fmla="*/ 886766 w 936262"/>
                <a:gd name="connsiteY59" fmla="*/ 413008 h 937284"/>
                <a:gd name="connsiteX60" fmla="*/ 886766 w 936262"/>
                <a:gd name="connsiteY60"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90068 w 936262"/>
                <a:gd name="connsiteY39" fmla="*/ 344196 h 937284"/>
                <a:gd name="connsiteX40" fmla="*/ 90068 w 936262"/>
                <a:gd name="connsiteY40" fmla="*/ 381758 h 937284"/>
                <a:gd name="connsiteX41" fmla="*/ 90068 w 936262"/>
                <a:gd name="connsiteY41" fmla="*/ 344196 h 937284"/>
                <a:gd name="connsiteX42" fmla="*/ 49457 w 936262"/>
                <a:gd name="connsiteY42" fmla="*/ 413008 h 937284"/>
                <a:gd name="connsiteX43" fmla="*/ 95530 w 936262"/>
                <a:gd name="connsiteY43" fmla="*/ 448137 h 937284"/>
                <a:gd name="connsiteX44" fmla="*/ 114846 w 936262"/>
                <a:gd name="connsiteY44" fmla="*/ 462881 h 937284"/>
                <a:gd name="connsiteX45" fmla="*/ 349861 w 936262"/>
                <a:gd name="connsiteY45" fmla="*/ 642165 h 937284"/>
                <a:gd name="connsiteX46" fmla="*/ 49457 w 936262"/>
                <a:gd name="connsiteY46" fmla="*/ 871282 h 937284"/>
                <a:gd name="connsiteX47" fmla="*/ 49457 w 936262"/>
                <a:gd name="connsiteY47" fmla="*/ 413008 h 937284"/>
                <a:gd name="connsiteX48" fmla="*/ 76808 w 936262"/>
                <a:gd name="connsiteY48" fmla="*/ 887728 h 937284"/>
                <a:gd name="connsiteX49" fmla="*/ 374343 w 936262"/>
                <a:gd name="connsiteY49" fmla="*/ 660808 h 937284"/>
                <a:gd name="connsiteX50" fmla="*/ 453110 w 936262"/>
                <a:gd name="connsiteY50" fmla="*/ 720893 h 937284"/>
                <a:gd name="connsiteX51" fmla="*/ 468111 w 936262"/>
                <a:gd name="connsiteY51" fmla="*/ 725939 h 937284"/>
                <a:gd name="connsiteX52" fmla="*/ 483133 w 936262"/>
                <a:gd name="connsiteY52" fmla="*/ 720893 h 937284"/>
                <a:gd name="connsiteX53" fmla="*/ 561900 w 936262"/>
                <a:gd name="connsiteY53" fmla="*/ 660808 h 937284"/>
                <a:gd name="connsiteX54" fmla="*/ 859415 w 936262"/>
                <a:gd name="connsiteY54" fmla="*/ 887728 h 937284"/>
                <a:gd name="connsiteX55" fmla="*/ 76808 w 936262"/>
                <a:gd name="connsiteY55" fmla="*/ 887728 h 937284"/>
                <a:gd name="connsiteX56" fmla="*/ 886766 w 936262"/>
                <a:gd name="connsiteY56" fmla="*/ 871263 h 937284"/>
                <a:gd name="connsiteX57" fmla="*/ 586361 w 936262"/>
                <a:gd name="connsiteY57" fmla="*/ 642145 h 937284"/>
                <a:gd name="connsiteX58" fmla="*/ 886766 w 936262"/>
                <a:gd name="connsiteY58" fmla="*/ 413008 h 937284"/>
                <a:gd name="connsiteX59" fmla="*/ 886766 w 936262"/>
                <a:gd name="connsiteY59"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49457 w 936262"/>
                <a:gd name="connsiteY39" fmla="*/ 413008 h 937284"/>
                <a:gd name="connsiteX40" fmla="*/ 95530 w 936262"/>
                <a:gd name="connsiteY40" fmla="*/ 448137 h 937284"/>
                <a:gd name="connsiteX41" fmla="*/ 114846 w 936262"/>
                <a:gd name="connsiteY41" fmla="*/ 462881 h 937284"/>
                <a:gd name="connsiteX42" fmla="*/ 349861 w 936262"/>
                <a:gd name="connsiteY42" fmla="*/ 642165 h 937284"/>
                <a:gd name="connsiteX43" fmla="*/ 49457 w 936262"/>
                <a:gd name="connsiteY43" fmla="*/ 871282 h 937284"/>
                <a:gd name="connsiteX44" fmla="*/ 49457 w 936262"/>
                <a:gd name="connsiteY44" fmla="*/ 413008 h 937284"/>
                <a:gd name="connsiteX45" fmla="*/ 76808 w 936262"/>
                <a:gd name="connsiteY45" fmla="*/ 887728 h 937284"/>
                <a:gd name="connsiteX46" fmla="*/ 374343 w 936262"/>
                <a:gd name="connsiteY46" fmla="*/ 660808 h 937284"/>
                <a:gd name="connsiteX47" fmla="*/ 453110 w 936262"/>
                <a:gd name="connsiteY47" fmla="*/ 720893 h 937284"/>
                <a:gd name="connsiteX48" fmla="*/ 468111 w 936262"/>
                <a:gd name="connsiteY48" fmla="*/ 725939 h 937284"/>
                <a:gd name="connsiteX49" fmla="*/ 483133 w 936262"/>
                <a:gd name="connsiteY49" fmla="*/ 720893 h 937284"/>
                <a:gd name="connsiteX50" fmla="*/ 561900 w 936262"/>
                <a:gd name="connsiteY50" fmla="*/ 660808 h 937284"/>
                <a:gd name="connsiteX51" fmla="*/ 859415 w 936262"/>
                <a:gd name="connsiteY51" fmla="*/ 887728 h 937284"/>
                <a:gd name="connsiteX52" fmla="*/ 76808 w 936262"/>
                <a:gd name="connsiteY52" fmla="*/ 887728 h 937284"/>
                <a:gd name="connsiteX53" fmla="*/ 886766 w 936262"/>
                <a:gd name="connsiteY53" fmla="*/ 871263 h 937284"/>
                <a:gd name="connsiteX54" fmla="*/ 586361 w 936262"/>
                <a:gd name="connsiteY54" fmla="*/ 642145 h 937284"/>
                <a:gd name="connsiteX55" fmla="*/ 886766 w 936262"/>
                <a:gd name="connsiteY55" fmla="*/ 413008 h 937284"/>
                <a:gd name="connsiteX56" fmla="*/ 886766 w 936262"/>
                <a:gd name="connsiteY56"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81739 h 937284"/>
                <a:gd name="connsiteX32" fmla="*/ 870794 w 936262"/>
                <a:gd name="connsiteY32" fmla="*/ 362977 h 937284"/>
                <a:gd name="connsiteX33" fmla="*/ 846175 w 936262"/>
                <a:gd name="connsiteY33" fmla="*/ 381739 h 937284"/>
                <a:gd name="connsiteX34" fmla="*/ 468092 w 936262"/>
                <a:gd name="connsiteY34" fmla="*/ 55864 h 937284"/>
                <a:gd name="connsiteX35" fmla="*/ 593723 w 936262"/>
                <a:gd name="connsiteY35" fmla="*/ 151691 h 937284"/>
                <a:gd name="connsiteX36" fmla="*/ 342480 w 936262"/>
                <a:gd name="connsiteY36" fmla="*/ 151691 h 937284"/>
                <a:gd name="connsiteX37" fmla="*/ 468092 w 936262"/>
                <a:gd name="connsiteY37" fmla="*/ 55864 h 937284"/>
                <a:gd name="connsiteX38" fmla="*/ 49457 w 936262"/>
                <a:gd name="connsiteY38" fmla="*/ 413008 h 937284"/>
                <a:gd name="connsiteX39" fmla="*/ 95530 w 936262"/>
                <a:gd name="connsiteY39" fmla="*/ 448137 h 937284"/>
                <a:gd name="connsiteX40" fmla="*/ 114846 w 936262"/>
                <a:gd name="connsiteY40" fmla="*/ 462881 h 937284"/>
                <a:gd name="connsiteX41" fmla="*/ 349861 w 936262"/>
                <a:gd name="connsiteY41" fmla="*/ 642165 h 937284"/>
                <a:gd name="connsiteX42" fmla="*/ 49457 w 936262"/>
                <a:gd name="connsiteY42" fmla="*/ 871282 h 937284"/>
                <a:gd name="connsiteX43" fmla="*/ 49457 w 936262"/>
                <a:gd name="connsiteY43" fmla="*/ 413008 h 937284"/>
                <a:gd name="connsiteX44" fmla="*/ 76808 w 936262"/>
                <a:gd name="connsiteY44" fmla="*/ 887728 h 937284"/>
                <a:gd name="connsiteX45" fmla="*/ 374343 w 936262"/>
                <a:gd name="connsiteY45" fmla="*/ 660808 h 937284"/>
                <a:gd name="connsiteX46" fmla="*/ 453110 w 936262"/>
                <a:gd name="connsiteY46" fmla="*/ 720893 h 937284"/>
                <a:gd name="connsiteX47" fmla="*/ 468111 w 936262"/>
                <a:gd name="connsiteY47" fmla="*/ 725939 h 937284"/>
                <a:gd name="connsiteX48" fmla="*/ 483133 w 936262"/>
                <a:gd name="connsiteY48" fmla="*/ 720893 h 937284"/>
                <a:gd name="connsiteX49" fmla="*/ 561900 w 936262"/>
                <a:gd name="connsiteY49" fmla="*/ 660808 h 937284"/>
                <a:gd name="connsiteX50" fmla="*/ 859415 w 936262"/>
                <a:gd name="connsiteY50" fmla="*/ 887728 h 937284"/>
                <a:gd name="connsiteX51" fmla="*/ 76808 w 936262"/>
                <a:gd name="connsiteY51" fmla="*/ 887728 h 937284"/>
                <a:gd name="connsiteX52" fmla="*/ 886766 w 936262"/>
                <a:gd name="connsiteY52" fmla="*/ 871263 h 937284"/>
                <a:gd name="connsiteX53" fmla="*/ 586361 w 936262"/>
                <a:gd name="connsiteY53" fmla="*/ 642145 h 937284"/>
                <a:gd name="connsiteX54" fmla="*/ 886766 w 936262"/>
                <a:gd name="connsiteY54" fmla="*/ 413008 h 937284"/>
                <a:gd name="connsiteX55" fmla="*/ 886766 w 936262"/>
                <a:gd name="connsiteY55"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468092 w 936262"/>
                <a:gd name="connsiteY31" fmla="*/ 55864 h 937284"/>
                <a:gd name="connsiteX32" fmla="*/ 593723 w 936262"/>
                <a:gd name="connsiteY32" fmla="*/ 151691 h 937284"/>
                <a:gd name="connsiteX33" fmla="*/ 342480 w 936262"/>
                <a:gd name="connsiteY33" fmla="*/ 151691 h 937284"/>
                <a:gd name="connsiteX34" fmla="*/ 468092 w 936262"/>
                <a:gd name="connsiteY34" fmla="*/ 55864 h 937284"/>
                <a:gd name="connsiteX35" fmla="*/ 49457 w 936262"/>
                <a:gd name="connsiteY35" fmla="*/ 413008 h 937284"/>
                <a:gd name="connsiteX36" fmla="*/ 95530 w 936262"/>
                <a:gd name="connsiteY36" fmla="*/ 448137 h 937284"/>
                <a:gd name="connsiteX37" fmla="*/ 114846 w 936262"/>
                <a:gd name="connsiteY37" fmla="*/ 462881 h 937284"/>
                <a:gd name="connsiteX38" fmla="*/ 349861 w 936262"/>
                <a:gd name="connsiteY38" fmla="*/ 642165 h 937284"/>
                <a:gd name="connsiteX39" fmla="*/ 49457 w 936262"/>
                <a:gd name="connsiteY39" fmla="*/ 871282 h 937284"/>
                <a:gd name="connsiteX40" fmla="*/ 49457 w 936262"/>
                <a:gd name="connsiteY40" fmla="*/ 413008 h 937284"/>
                <a:gd name="connsiteX41" fmla="*/ 76808 w 936262"/>
                <a:gd name="connsiteY41" fmla="*/ 887728 h 937284"/>
                <a:gd name="connsiteX42" fmla="*/ 374343 w 936262"/>
                <a:gd name="connsiteY42" fmla="*/ 660808 h 937284"/>
                <a:gd name="connsiteX43" fmla="*/ 453110 w 936262"/>
                <a:gd name="connsiteY43" fmla="*/ 720893 h 937284"/>
                <a:gd name="connsiteX44" fmla="*/ 468111 w 936262"/>
                <a:gd name="connsiteY44" fmla="*/ 725939 h 937284"/>
                <a:gd name="connsiteX45" fmla="*/ 483133 w 936262"/>
                <a:gd name="connsiteY45" fmla="*/ 720893 h 937284"/>
                <a:gd name="connsiteX46" fmla="*/ 561900 w 936262"/>
                <a:gd name="connsiteY46" fmla="*/ 660808 h 937284"/>
                <a:gd name="connsiteX47" fmla="*/ 859415 w 936262"/>
                <a:gd name="connsiteY47" fmla="*/ 887728 h 937284"/>
                <a:gd name="connsiteX48" fmla="*/ 76808 w 936262"/>
                <a:gd name="connsiteY48" fmla="*/ 887728 h 937284"/>
                <a:gd name="connsiteX49" fmla="*/ 886766 w 936262"/>
                <a:gd name="connsiteY49" fmla="*/ 871263 h 937284"/>
                <a:gd name="connsiteX50" fmla="*/ 586361 w 936262"/>
                <a:gd name="connsiteY50" fmla="*/ 642145 h 937284"/>
                <a:gd name="connsiteX51" fmla="*/ 886766 w 936262"/>
                <a:gd name="connsiteY51" fmla="*/ 413008 h 937284"/>
                <a:gd name="connsiteX52" fmla="*/ 886766 w 936262"/>
                <a:gd name="connsiteY52"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468092 w 936262"/>
                <a:gd name="connsiteY31" fmla="*/ 55864 h 937284"/>
                <a:gd name="connsiteX32" fmla="*/ 593723 w 936262"/>
                <a:gd name="connsiteY32" fmla="*/ 151691 h 937284"/>
                <a:gd name="connsiteX33" fmla="*/ 468092 w 936262"/>
                <a:gd name="connsiteY33" fmla="*/ 55864 h 937284"/>
                <a:gd name="connsiteX34" fmla="*/ 49457 w 936262"/>
                <a:gd name="connsiteY34" fmla="*/ 413008 h 937284"/>
                <a:gd name="connsiteX35" fmla="*/ 95530 w 936262"/>
                <a:gd name="connsiteY35" fmla="*/ 448137 h 937284"/>
                <a:gd name="connsiteX36" fmla="*/ 114846 w 936262"/>
                <a:gd name="connsiteY36" fmla="*/ 462881 h 937284"/>
                <a:gd name="connsiteX37" fmla="*/ 349861 w 936262"/>
                <a:gd name="connsiteY37" fmla="*/ 642165 h 937284"/>
                <a:gd name="connsiteX38" fmla="*/ 49457 w 936262"/>
                <a:gd name="connsiteY38" fmla="*/ 871282 h 937284"/>
                <a:gd name="connsiteX39" fmla="*/ 49457 w 936262"/>
                <a:gd name="connsiteY39" fmla="*/ 413008 h 937284"/>
                <a:gd name="connsiteX40" fmla="*/ 76808 w 936262"/>
                <a:gd name="connsiteY40" fmla="*/ 887728 h 937284"/>
                <a:gd name="connsiteX41" fmla="*/ 374343 w 936262"/>
                <a:gd name="connsiteY41" fmla="*/ 660808 h 937284"/>
                <a:gd name="connsiteX42" fmla="*/ 453110 w 936262"/>
                <a:gd name="connsiteY42" fmla="*/ 720893 h 937284"/>
                <a:gd name="connsiteX43" fmla="*/ 468111 w 936262"/>
                <a:gd name="connsiteY43" fmla="*/ 725939 h 937284"/>
                <a:gd name="connsiteX44" fmla="*/ 483133 w 936262"/>
                <a:gd name="connsiteY44" fmla="*/ 720893 h 937284"/>
                <a:gd name="connsiteX45" fmla="*/ 561900 w 936262"/>
                <a:gd name="connsiteY45" fmla="*/ 660808 h 937284"/>
                <a:gd name="connsiteX46" fmla="*/ 859415 w 936262"/>
                <a:gd name="connsiteY46" fmla="*/ 887728 h 937284"/>
                <a:gd name="connsiteX47" fmla="*/ 76808 w 936262"/>
                <a:gd name="connsiteY47" fmla="*/ 887728 h 937284"/>
                <a:gd name="connsiteX48" fmla="*/ 886766 w 936262"/>
                <a:gd name="connsiteY48" fmla="*/ 871263 h 937284"/>
                <a:gd name="connsiteX49" fmla="*/ 586361 w 936262"/>
                <a:gd name="connsiteY49" fmla="*/ 642145 h 937284"/>
                <a:gd name="connsiteX50" fmla="*/ 886766 w 936262"/>
                <a:gd name="connsiteY50" fmla="*/ 413008 h 937284"/>
                <a:gd name="connsiteX51" fmla="*/ 886766 w 936262"/>
                <a:gd name="connsiteY51"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49457 w 936262"/>
                <a:gd name="connsiteY31" fmla="*/ 413008 h 937284"/>
                <a:gd name="connsiteX32" fmla="*/ 95530 w 936262"/>
                <a:gd name="connsiteY32" fmla="*/ 448137 h 937284"/>
                <a:gd name="connsiteX33" fmla="*/ 114846 w 936262"/>
                <a:gd name="connsiteY33" fmla="*/ 462881 h 937284"/>
                <a:gd name="connsiteX34" fmla="*/ 349861 w 936262"/>
                <a:gd name="connsiteY34" fmla="*/ 642165 h 937284"/>
                <a:gd name="connsiteX35" fmla="*/ 49457 w 936262"/>
                <a:gd name="connsiteY35" fmla="*/ 871282 h 937284"/>
                <a:gd name="connsiteX36" fmla="*/ 49457 w 936262"/>
                <a:gd name="connsiteY36" fmla="*/ 413008 h 937284"/>
                <a:gd name="connsiteX37" fmla="*/ 76808 w 936262"/>
                <a:gd name="connsiteY37" fmla="*/ 887728 h 937284"/>
                <a:gd name="connsiteX38" fmla="*/ 374343 w 936262"/>
                <a:gd name="connsiteY38" fmla="*/ 660808 h 937284"/>
                <a:gd name="connsiteX39" fmla="*/ 453110 w 936262"/>
                <a:gd name="connsiteY39" fmla="*/ 720893 h 937284"/>
                <a:gd name="connsiteX40" fmla="*/ 468111 w 936262"/>
                <a:gd name="connsiteY40" fmla="*/ 725939 h 937284"/>
                <a:gd name="connsiteX41" fmla="*/ 483133 w 936262"/>
                <a:gd name="connsiteY41" fmla="*/ 720893 h 937284"/>
                <a:gd name="connsiteX42" fmla="*/ 561900 w 936262"/>
                <a:gd name="connsiteY42" fmla="*/ 660808 h 937284"/>
                <a:gd name="connsiteX43" fmla="*/ 859415 w 936262"/>
                <a:gd name="connsiteY43" fmla="*/ 887728 h 937284"/>
                <a:gd name="connsiteX44" fmla="*/ 76808 w 936262"/>
                <a:gd name="connsiteY44" fmla="*/ 887728 h 937284"/>
                <a:gd name="connsiteX45" fmla="*/ 886766 w 936262"/>
                <a:gd name="connsiteY45" fmla="*/ 871263 h 937284"/>
                <a:gd name="connsiteX46" fmla="*/ 586361 w 936262"/>
                <a:gd name="connsiteY46" fmla="*/ 642145 h 937284"/>
                <a:gd name="connsiteX47" fmla="*/ 886766 w 936262"/>
                <a:gd name="connsiteY47" fmla="*/ 413008 h 937284"/>
                <a:gd name="connsiteX48" fmla="*/ 886766 w 936262"/>
                <a:gd name="connsiteY48"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49457 w 936262"/>
                <a:gd name="connsiteY31" fmla="*/ 413008 h 937284"/>
                <a:gd name="connsiteX32" fmla="*/ 95530 w 936262"/>
                <a:gd name="connsiteY32" fmla="*/ 448137 h 937284"/>
                <a:gd name="connsiteX33" fmla="*/ 114846 w 936262"/>
                <a:gd name="connsiteY33" fmla="*/ 462881 h 937284"/>
                <a:gd name="connsiteX34" fmla="*/ 49457 w 936262"/>
                <a:gd name="connsiteY34" fmla="*/ 871282 h 937284"/>
                <a:gd name="connsiteX35" fmla="*/ 49457 w 936262"/>
                <a:gd name="connsiteY35" fmla="*/ 413008 h 937284"/>
                <a:gd name="connsiteX36" fmla="*/ 76808 w 936262"/>
                <a:gd name="connsiteY36" fmla="*/ 887728 h 937284"/>
                <a:gd name="connsiteX37" fmla="*/ 374343 w 936262"/>
                <a:gd name="connsiteY37" fmla="*/ 660808 h 937284"/>
                <a:gd name="connsiteX38" fmla="*/ 453110 w 936262"/>
                <a:gd name="connsiteY38" fmla="*/ 720893 h 937284"/>
                <a:gd name="connsiteX39" fmla="*/ 468111 w 936262"/>
                <a:gd name="connsiteY39" fmla="*/ 725939 h 937284"/>
                <a:gd name="connsiteX40" fmla="*/ 483133 w 936262"/>
                <a:gd name="connsiteY40" fmla="*/ 720893 h 937284"/>
                <a:gd name="connsiteX41" fmla="*/ 561900 w 936262"/>
                <a:gd name="connsiteY41" fmla="*/ 660808 h 937284"/>
                <a:gd name="connsiteX42" fmla="*/ 859415 w 936262"/>
                <a:gd name="connsiteY42" fmla="*/ 887728 h 937284"/>
                <a:gd name="connsiteX43" fmla="*/ 76808 w 936262"/>
                <a:gd name="connsiteY43" fmla="*/ 887728 h 937284"/>
                <a:gd name="connsiteX44" fmla="*/ 886766 w 936262"/>
                <a:gd name="connsiteY44" fmla="*/ 871263 h 937284"/>
                <a:gd name="connsiteX45" fmla="*/ 586361 w 936262"/>
                <a:gd name="connsiteY45" fmla="*/ 642145 h 937284"/>
                <a:gd name="connsiteX46" fmla="*/ 886766 w 936262"/>
                <a:gd name="connsiteY46" fmla="*/ 413008 h 937284"/>
                <a:gd name="connsiteX47" fmla="*/ 886766 w 936262"/>
                <a:gd name="connsiteY47"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49457 w 936262"/>
                <a:gd name="connsiteY31" fmla="*/ 413008 h 937284"/>
                <a:gd name="connsiteX32" fmla="*/ 95530 w 936262"/>
                <a:gd name="connsiteY32" fmla="*/ 448137 h 937284"/>
                <a:gd name="connsiteX33" fmla="*/ 49457 w 936262"/>
                <a:gd name="connsiteY33" fmla="*/ 871282 h 937284"/>
                <a:gd name="connsiteX34" fmla="*/ 49457 w 936262"/>
                <a:gd name="connsiteY34" fmla="*/ 413008 h 937284"/>
                <a:gd name="connsiteX35" fmla="*/ 76808 w 936262"/>
                <a:gd name="connsiteY35" fmla="*/ 887728 h 937284"/>
                <a:gd name="connsiteX36" fmla="*/ 374343 w 936262"/>
                <a:gd name="connsiteY36" fmla="*/ 660808 h 937284"/>
                <a:gd name="connsiteX37" fmla="*/ 453110 w 936262"/>
                <a:gd name="connsiteY37" fmla="*/ 720893 h 937284"/>
                <a:gd name="connsiteX38" fmla="*/ 468111 w 936262"/>
                <a:gd name="connsiteY38" fmla="*/ 725939 h 937284"/>
                <a:gd name="connsiteX39" fmla="*/ 483133 w 936262"/>
                <a:gd name="connsiteY39" fmla="*/ 720893 h 937284"/>
                <a:gd name="connsiteX40" fmla="*/ 561900 w 936262"/>
                <a:gd name="connsiteY40" fmla="*/ 660808 h 937284"/>
                <a:gd name="connsiteX41" fmla="*/ 859415 w 936262"/>
                <a:gd name="connsiteY41" fmla="*/ 887728 h 937284"/>
                <a:gd name="connsiteX42" fmla="*/ 76808 w 936262"/>
                <a:gd name="connsiteY42" fmla="*/ 887728 h 937284"/>
                <a:gd name="connsiteX43" fmla="*/ 886766 w 936262"/>
                <a:gd name="connsiteY43" fmla="*/ 871263 h 937284"/>
                <a:gd name="connsiteX44" fmla="*/ 586361 w 936262"/>
                <a:gd name="connsiteY44" fmla="*/ 642145 h 937284"/>
                <a:gd name="connsiteX45" fmla="*/ 886766 w 936262"/>
                <a:gd name="connsiteY45" fmla="*/ 413008 h 937284"/>
                <a:gd name="connsiteX46" fmla="*/ 886766 w 936262"/>
                <a:gd name="connsiteY46"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49457 w 936262"/>
                <a:gd name="connsiteY31" fmla="*/ 413008 h 937284"/>
                <a:gd name="connsiteX32" fmla="*/ 49457 w 936262"/>
                <a:gd name="connsiteY32" fmla="*/ 871282 h 937284"/>
                <a:gd name="connsiteX33" fmla="*/ 49457 w 936262"/>
                <a:gd name="connsiteY33" fmla="*/ 413008 h 937284"/>
                <a:gd name="connsiteX34" fmla="*/ 76808 w 936262"/>
                <a:gd name="connsiteY34" fmla="*/ 887728 h 937284"/>
                <a:gd name="connsiteX35" fmla="*/ 374343 w 936262"/>
                <a:gd name="connsiteY35" fmla="*/ 660808 h 937284"/>
                <a:gd name="connsiteX36" fmla="*/ 453110 w 936262"/>
                <a:gd name="connsiteY36" fmla="*/ 720893 h 937284"/>
                <a:gd name="connsiteX37" fmla="*/ 468111 w 936262"/>
                <a:gd name="connsiteY37" fmla="*/ 725939 h 937284"/>
                <a:gd name="connsiteX38" fmla="*/ 483133 w 936262"/>
                <a:gd name="connsiteY38" fmla="*/ 720893 h 937284"/>
                <a:gd name="connsiteX39" fmla="*/ 561900 w 936262"/>
                <a:gd name="connsiteY39" fmla="*/ 660808 h 937284"/>
                <a:gd name="connsiteX40" fmla="*/ 859415 w 936262"/>
                <a:gd name="connsiteY40" fmla="*/ 887728 h 937284"/>
                <a:gd name="connsiteX41" fmla="*/ 76808 w 936262"/>
                <a:gd name="connsiteY41" fmla="*/ 887728 h 937284"/>
                <a:gd name="connsiteX42" fmla="*/ 886766 w 936262"/>
                <a:gd name="connsiteY42" fmla="*/ 871263 h 937284"/>
                <a:gd name="connsiteX43" fmla="*/ 586361 w 936262"/>
                <a:gd name="connsiteY43" fmla="*/ 642145 h 937284"/>
                <a:gd name="connsiteX44" fmla="*/ 886766 w 936262"/>
                <a:gd name="connsiteY44" fmla="*/ 413008 h 937284"/>
                <a:gd name="connsiteX45" fmla="*/ 886766 w 936262"/>
                <a:gd name="connsiteY45"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76808 w 936262"/>
                <a:gd name="connsiteY31" fmla="*/ 887728 h 937284"/>
                <a:gd name="connsiteX32" fmla="*/ 374343 w 936262"/>
                <a:gd name="connsiteY32" fmla="*/ 660808 h 937284"/>
                <a:gd name="connsiteX33" fmla="*/ 453110 w 936262"/>
                <a:gd name="connsiteY33" fmla="*/ 720893 h 937284"/>
                <a:gd name="connsiteX34" fmla="*/ 468111 w 936262"/>
                <a:gd name="connsiteY34" fmla="*/ 725939 h 937284"/>
                <a:gd name="connsiteX35" fmla="*/ 483133 w 936262"/>
                <a:gd name="connsiteY35" fmla="*/ 720893 h 937284"/>
                <a:gd name="connsiteX36" fmla="*/ 561900 w 936262"/>
                <a:gd name="connsiteY36" fmla="*/ 660808 h 937284"/>
                <a:gd name="connsiteX37" fmla="*/ 859415 w 936262"/>
                <a:gd name="connsiteY37" fmla="*/ 887728 h 937284"/>
                <a:gd name="connsiteX38" fmla="*/ 76808 w 936262"/>
                <a:gd name="connsiteY38" fmla="*/ 887728 h 937284"/>
                <a:gd name="connsiteX39" fmla="*/ 886766 w 936262"/>
                <a:gd name="connsiteY39" fmla="*/ 871263 h 937284"/>
                <a:gd name="connsiteX40" fmla="*/ 586361 w 936262"/>
                <a:gd name="connsiteY40" fmla="*/ 642145 h 937284"/>
                <a:gd name="connsiteX41" fmla="*/ 886766 w 936262"/>
                <a:gd name="connsiteY41" fmla="*/ 413008 h 937284"/>
                <a:gd name="connsiteX42" fmla="*/ 886766 w 936262"/>
                <a:gd name="connsiteY42"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76808 w 936262"/>
                <a:gd name="connsiteY31" fmla="*/ 887728 h 937284"/>
                <a:gd name="connsiteX32" fmla="*/ 453110 w 936262"/>
                <a:gd name="connsiteY32" fmla="*/ 720893 h 937284"/>
                <a:gd name="connsiteX33" fmla="*/ 468111 w 936262"/>
                <a:gd name="connsiteY33" fmla="*/ 725939 h 937284"/>
                <a:gd name="connsiteX34" fmla="*/ 483133 w 936262"/>
                <a:gd name="connsiteY34" fmla="*/ 720893 h 937284"/>
                <a:gd name="connsiteX35" fmla="*/ 561900 w 936262"/>
                <a:gd name="connsiteY35" fmla="*/ 660808 h 937284"/>
                <a:gd name="connsiteX36" fmla="*/ 859415 w 936262"/>
                <a:gd name="connsiteY36" fmla="*/ 887728 h 937284"/>
                <a:gd name="connsiteX37" fmla="*/ 76808 w 936262"/>
                <a:gd name="connsiteY37" fmla="*/ 887728 h 937284"/>
                <a:gd name="connsiteX38" fmla="*/ 886766 w 936262"/>
                <a:gd name="connsiteY38" fmla="*/ 871263 h 937284"/>
                <a:gd name="connsiteX39" fmla="*/ 586361 w 936262"/>
                <a:gd name="connsiteY39" fmla="*/ 642145 h 937284"/>
                <a:gd name="connsiteX40" fmla="*/ 886766 w 936262"/>
                <a:gd name="connsiteY40" fmla="*/ 413008 h 937284"/>
                <a:gd name="connsiteX41" fmla="*/ 886766 w 936262"/>
                <a:gd name="connsiteY41"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59415 w 936262"/>
                <a:gd name="connsiteY31" fmla="*/ 887728 h 937284"/>
                <a:gd name="connsiteX32" fmla="*/ 453110 w 936262"/>
                <a:gd name="connsiteY32" fmla="*/ 720893 h 937284"/>
                <a:gd name="connsiteX33" fmla="*/ 468111 w 936262"/>
                <a:gd name="connsiteY33" fmla="*/ 725939 h 937284"/>
                <a:gd name="connsiteX34" fmla="*/ 483133 w 936262"/>
                <a:gd name="connsiteY34" fmla="*/ 720893 h 937284"/>
                <a:gd name="connsiteX35" fmla="*/ 561900 w 936262"/>
                <a:gd name="connsiteY35" fmla="*/ 660808 h 937284"/>
                <a:gd name="connsiteX36" fmla="*/ 859415 w 936262"/>
                <a:gd name="connsiteY36" fmla="*/ 887728 h 937284"/>
                <a:gd name="connsiteX37" fmla="*/ 886766 w 936262"/>
                <a:gd name="connsiteY37" fmla="*/ 871263 h 937284"/>
                <a:gd name="connsiteX38" fmla="*/ 586361 w 936262"/>
                <a:gd name="connsiteY38" fmla="*/ 642145 h 937284"/>
                <a:gd name="connsiteX39" fmla="*/ 886766 w 936262"/>
                <a:gd name="connsiteY39" fmla="*/ 413008 h 937284"/>
                <a:gd name="connsiteX40" fmla="*/ 886766 w 936262"/>
                <a:gd name="connsiteY40"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59415 w 936262"/>
                <a:gd name="connsiteY31" fmla="*/ 887728 h 937284"/>
                <a:gd name="connsiteX32" fmla="*/ 453110 w 936262"/>
                <a:gd name="connsiteY32" fmla="*/ 720893 h 937284"/>
                <a:gd name="connsiteX33" fmla="*/ 468111 w 936262"/>
                <a:gd name="connsiteY33" fmla="*/ 725939 h 937284"/>
                <a:gd name="connsiteX34" fmla="*/ 561900 w 936262"/>
                <a:gd name="connsiteY34" fmla="*/ 660808 h 937284"/>
                <a:gd name="connsiteX35" fmla="*/ 859415 w 936262"/>
                <a:gd name="connsiteY35" fmla="*/ 887728 h 937284"/>
                <a:gd name="connsiteX36" fmla="*/ 886766 w 936262"/>
                <a:gd name="connsiteY36" fmla="*/ 871263 h 937284"/>
                <a:gd name="connsiteX37" fmla="*/ 586361 w 936262"/>
                <a:gd name="connsiteY37" fmla="*/ 642145 h 937284"/>
                <a:gd name="connsiteX38" fmla="*/ 886766 w 936262"/>
                <a:gd name="connsiteY38" fmla="*/ 413008 h 937284"/>
                <a:gd name="connsiteX39" fmla="*/ 886766 w 936262"/>
                <a:gd name="connsiteY39"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59415 w 936262"/>
                <a:gd name="connsiteY31" fmla="*/ 887728 h 937284"/>
                <a:gd name="connsiteX32" fmla="*/ 453110 w 936262"/>
                <a:gd name="connsiteY32" fmla="*/ 720893 h 937284"/>
                <a:gd name="connsiteX33" fmla="*/ 561900 w 936262"/>
                <a:gd name="connsiteY33" fmla="*/ 660808 h 937284"/>
                <a:gd name="connsiteX34" fmla="*/ 859415 w 936262"/>
                <a:gd name="connsiteY34" fmla="*/ 887728 h 937284"/>
                <a:gd name="connsiteX35" fmla="*/ 886766 w 936262"/>
                <a:gd name="connsiteY35" fmla="*/ 871263 h 937284"/>
                <a:gd name="connsiteX36" fmla="*/ 586361 w 936262"/>
                <a:gd name="connsiteY36" fmla="*/ 642145 h 937284"/>
                <a:gd name="connsiteX37" fmla="*/ 886766 w 936262"/>
                <a:gd name="connsiteY37" fmla="*/ 413008 h 937284"/>
                <a:gd name="connsiteX38" fmla="*/ 886766 w 936262"/>
                <a:gd name="connsiteY38"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59415 w 936262"/>
                <a:gd name="connsiteY31" fmla="*/ 887728 h 937284"/>
                <a:gd name="connsiteX32" fmla="*/ 561900 w 936262"/>
                <a:gd name="connsiteY32" fmla="*/ 660808 h 937284"/>
                <a:gd name="connsiteX33" fmla="*/ 859415 w 936262"/>
                <a:gd name="connsiteY33" fmla="*/ 887728 h 937284"/>
                <a:gd name="connsiteX34" fmla="*/ 886766 w 936262"/>
                <a:gd name="connsiteY34" fmla="*/ 871263 h 937284"/>
                <a:gd name="connsiteX35" fmla="*/ 586361 w 936262"/>
                <a:gd name="connsiteY35" fmla="*/ 642145 h 937284"/>
                <a:gd name="connsiteX36" fmla="*/ 886766 w 936262"/>
                <a:gd name="connsiteY36" fmla="*/ 413008 h 937284"/>
                <a:gd name="connsiteX37" fmla="*/ 886766 w 936262"/>
                <a:gd name="connsiteY37"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86766 w 936262"/>
                <a:gd name="connsiteY31" fmla="*/ 871263 h 937284"/>
                <a:gd name="connsiteX32" fmla="*/ 586361 w 936262"/>
                <a:gd name="connsiteY32" fmla="*/ 642145 h 937284"/>
                <a:gd name="connsiteX33" fmla="*/ 886766 w 936262"/>
                <a:gd name="connsiteY33" fmla="*/ 413008 h 937284"/>
                <a:gd name="connsiteX34" fmla="*/ 886766 w 936262"/>
                <a:gd name="connsiteY34"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86766 w 936262"/>
                <a:gd name="connsiteY31" fmla="*/ 413008 h 937284"/>
                <a:gd name="connsiteX32" fmla="*/ 586361 w 936262"/>
                <a:gd name="connsiteY32" fmla="*/ 642145 h 937284"/>
                <a:gd name="connsiteX33" fmla="*/ 886766 w 936262"/>
                <a:gd name="connsiteY33" fmla="*/ 413008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36262" h="937284">
                  <a:moveTo>
                    <a:pt x="934283" y="351538"/>
                  </a:moveTo>
                  <a:lnTo>
                    <a:pt x="931750" y="347798"/>
                  </a:lnTo>
                  <a:cubicBezTo>
                    <a:pt x="930840" y="346412"/>
                    <a:pt x="930187" y="344868"/>
                    <a:pt x="928979" y="343661"/>
                  </a:cubicBezTo>
                  <a:cubicBezTo>
                    <a:pt x="926901" y="341563"/>
                    <a:pt x="924427" y="340040"/>
                    <a:pt x="921815" y="338832"/>
                  </a:cubicBezTo>
                  <a:cubicBezTo>
                    <a:pt x="921380" y="338634"/>
                    <a:pt x="921004" y="338456"/>
                    <a:pt x="920549" y="338258"/>
                  </a:cubicBezTo>
                  <a:cubicBezTo>
                    <a:pt x="920073" y="338080"/>
                    <a:pt x="919638" y="337783"/>
                    <a:pt x="919143" y="337625"/>
                  </a:cubicBezTo>
                  <a:lnTo>
                    <a:pt x="846155" y="281954"/>
                  </a:lnTo>
                  <a:lnTo>
                    <a:pt x="846155" y="151691"/>
                  </a:lnTo>
                  <a:lnTo>
                    <a:pt x="675341" y="151691"/>
                  </a:lnTo>
                  <a:lnTo>
                    <a:pt x="483113" y="5061"/>
                  </a:lnTo>
                  <a:cubicBezTo>
                    <a:pt x="474207" y="-1687"/>
                    <a:pt x="461937" y="-1687"/>
                    <a:pt x="453090" y="5061"/>
                  </a:cubicBezTo>
                  <a:lnTo>
                    <a:pt x="260862" y="151691"/>
                  </a:lnTo>
                  <a:lnTo>
                    <a:pt x="90068" y="151691"/>
                  </a:lnTo>
                  <a:lnTo>
                    <a:pt x="90068" y="281954"/>
                  </a:lnTo>
                  <a:lnTo>
                    <a:pt x="17000" y="337665"/>
                  </a:lnTo>
                  <a:cubicBezTo>
                    <a:pt x="16604" y="337803"/>
                    <a:pt x="16228" y="338060"/>
                    <a:pt x="15813" y="338199"/>
                  </a:cubicBezTo>
                  <a:cubicBezTo>
                    <a:pt x="15259" y="338436"/>
                    <a:pt x="14744" y="338694"/>
                    <a:pt x="14190" y="338951"/>
                  </a:cubicBezTo>
                  <a:cubicBezTo>
                    <a:pt x="11657" y="340178"/>
                    <a:pt x="9223" y="341662"/>
                    <a:pt x="7224" y="343641"/>
                  </a:cubicBezTo>
                  <a:cubicBezTo>
                    <a:pt x="7144" y="343721"/>
                    <a:pt x="7105" y="343839"/>
                    <a:pt x="7026" y="343938"/>
                  </a:cubicBezTo>
                  <a:cubicBezTo>
                    <a:pt x="4869" y="346155"/>
                    <a:pt x="3107" y="348747"/>
                    <a:pt x="1880" y="351676"/>
                  </a:cubicBezTo>
                  <a:cubicBezTo>
                    <a:pt x="1583" y="352349"/>
                    <a:pt x="1662" y="353141"/>
                    <a:pt x="1425" y="353834"/>
                  </a:cubicBezTo>
                  <a:cubicBezTo>
                    <a:pt x="732" y="356209"/>
                    <a:pt x="0" y="358583"/>
                    <a:pt x="0" y="361176"/>
                  </a:cubicBezTo>
                  <a:cubicBezTo>
                    <a:pt x="0" y="361216"/>
                    <a:pt x="20" y="361235"/>
                    <a:pt x="20" y="361275"/>
                  </a:cubicBezTo>
                  <a:lnTo>
                    <a:pt x="20" y="912546"/>
                  </a:lnTo>
                  <a:cubicBezTo>
                    <a:pt x="20" y="919037"/>
                    <a:pt x="2652" y="925410"/>
                    <a:pt x="7243" y="930021"/>
                  </a:cubicBezTo>
                  <a:cubicBezTo>
                    <a:pt x="11835" y="934633"/>
                    <a:pt x="18227" y="937284"/>
                    <a:pt x="24758" y="937284"/>
                  </a:cubicBezTo>
                  <a:lnTo>
                    <a:pt x="911504" y="937284"/>
                  </a:lnTo>
                  <a:cubicBezTo>
                    <a:pt x="918094" y="937284"/>
                    <a:pt x="924348" y="934672"/>
                    <a:pt x="928999" y="930021"/>
                  </a:cubicBezTo>
                  <a:cubicBezTo>
                    <a:pt x="933670" y="925351"/>
                    <a:pt x="936262" y="919136"/>
                    <a:pt x="936262" y="912546"/>
                  </a:cubicBezTo>
                  <a:lnTo>
                    <a:pt x="936262" y="361176"/>
                  </a:lnTo>
                  <a:cubicBezTo>
                    <a:pt x="936262" y="357812"/>
                    <a:pt x="935550" y="354566"/>
                    <a:pt x="934283" y="351538"/>
                  </a:cubicBezTo>
                  <a:close/>
                </a:path>
              </a:pathLst>
            </a:custGeom>
            <a:solidFill>
              <a:schemeClr val="bg1"/>
            </a:solidFill>
            <a:ln w="1973" cap="flat">
              <a:noFill/>
              <a:prstDash val="solid"/>
              <a:miter/>
            </a:ln>
          </p:spPr>
          <p:txBody>
            <a:bodyPr rtlCol="0" anchor="ctr"/>
            <a:lstStyle/>
            <a:p>
              <a:endParaRPr lang="ja-JP" altLang="en-US"/>
            </a:p>
          </p:txBody>
        </p:sp>
        <p:pic>
          <p:nvPicPr>
            <p:cNvPr id="16" name="グラフィックス 15">
              <a:extLst>
                <a:ext uri="{FF2B5EF4-FFF2-40B4-BE49-F238E27FC236}">
                  <a16:creationId xmlns:a16="http://schemas.microsoft.com/office/drawing/2014/main" id="{1341305E-2F63-C5DE-E726-685081C988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6336" y="3717032"/>
              <a:ext cx="936104" cy="938081"/>
            </a:xfrm>
            <a:prstGeom prst="rect">
              <a:avLst/>
            </a:prstGeom>
          </p:spPr>
        </p:pic>
      </p:grpSp>
    </p:spTree>
    <p:extLst>
      <p:ext uri="{BB962C8B-B14F-4D97-AF65-F5344CB8AC3E}">
        <p14:creationId xmlns:p14="http://schemas.microsoft.com/office/powerpoint/2010/main" val="107858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r>
              <a:rPr lang="ja-JP" altLang="en-US" sz="2800" dirty="0">
                <a:latin typeface="Meiryo UI" panose="020B0604030504040204" pitchFamily="50" charset="-128"/>
                <a:ea typeface="Meiryo UI" panose="020B0604030504040204" pitchFamily="50" charset="-128"/>
              </a:rPr>
              <a:t>メール誤送信を防ごう</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FE6B906-CE86-44E0-9EDB-61515D6600DE}"/>
              </a:ext>
            </a:extLst>
          </p:cNvPr>
          <p:cNvSpPr>
            <a:spLocks noGrp="1"/>
          </p:cNvSpPr>
          <p:nvPr>
            <p:ph type="sldNum" sz="quarter" idx="10"/>
          </p:nvPr>
        </p:nvSpPr>
        <p:spPr/>
        <p:txBody>
          <a:bodyPr/>
          <a:lstStyle/>
          <a:p>
            <a:pPr algn="r"/>
            <a:fld id="{0FF54DE5-C571-48E8-A5BC-B369434E2F44}" type="slidenum">
              <a:rPr lang="en-US" altLang="ja-JP" smtClean="0"/>
              <a:pPr algn="r"/>
              <a:t>7</a:t>
            </a:fld>
            <a:endParaRPr lang="ja-JP" altLang="en-US" dirty="0"/>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65E13892-344F-4E3F-B139-BD5BEE2DB229}"/>
              </a:ext>
            </a:extLst>
          </p:cNvPr>
          <p:cNvSpPr>
            <a:spLocks noGrp="1"/>
          </p:cNvSpPr>
          <p:nvPr>
            <p:ph type="ctrTitle"/>
          </p:nvPr>
        </p:nvSpPr>
        <p:spPr/>
        <p:txBody>
          <a:bodyPr/>
          <a:lstStyle/>
          <a:p>
            <a:r>
              <a:rPr kumimoji="1" lang="ja-JP" altLang="en-US" dirty="0"/>
              <a:t>事故事例のご紹介</a:t>
            </a:r>
          </a:p>
        </p:txBody>
      </p:sp>
      <p:sp>
        <p:nvSpPr>
          <p:cNvPr id="4" name="スライド番号プレースホルダー 3">
            <a:extLst>
              <a:ext uri="{FF2B5EF4-FFF2-40B4-BE49-F238E27FC236}">
                <a16:creationId xmlns:a16="http://schemas.microsoft.com/office/drawing/2014/main" id="{4AFA8996-8264-4C6D-BF9D-4C9F8B2A3E89}"/>
              </a:ext>
            </a:extLst>
          </p:cNvPr>
          <p:cNvSpPr>
            <a:spLocks noGrp="1"/>
          </p:cNvSpPr>
          <p:nvPr>
            <p:ph type="sldNum" sz="quarter" idx="10"/>
          </p:nvPr>
        </p:nvSpPr>
        <p:spPr/>
        <p:txBody>
          <a:bodyPr/>
          <a:lstStyle/>
          <a:p>
            <a:pPr algn="r"/>
            <a:fld id="{0FF54DE5-C571-48E8-A5BC-B369434E2F44}" type="slidenum">
              <a:rPr lang="en-US" altLang="ja-JP" smtClean="0"/>
              <a:pPr algn="r"/>
              <a:t>8</a:t>
            </a:fld>
            <a:endParaRPr lang="ja-JP" altLang="en-US" dirty="0"/>
          </a:p>
        </p:txBody>
      </p:sp>
    </p:spTree>
    <p:extLst>
      <p:ext uri="{BB962C8B-B14F-4D97-AF65-F5344CB8AC3E}">
        <p14:creationId xmlns:p14="http://schemas.microsoft.com/office/powerpoint/2010/main" val="173030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latin typeface="+mj-ea"/>
              </a:rPr>
              <a:t>メール本文等の誤送信の例</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p:txBody>
          <a:bodyPr wrap="square">
            <a:normAutofit/>
          </a:bodyPr>
          <a:lstStyle/>
          <a:p>
            <a:r>
              <a:rPr kumimoji="1" lang="ja-JP" altLang="en-US" sz="2400" dirty="0">
                <a:latin typeface="+mn-ea"/>
              </a:rPr>
              <a:t>宛先メールアドレス</a:t>
            </a:r>
            <a:endParaRPr kumimoji="1" lang="en-US" altLang="ja-JP" sz="2400" dirty="0">
              <a:latin typeface="+mn-ea"/>
            </a:endParaRPr>
          </a:p>
          <a:p>
            <a:r>
              <a:rPr kumimoji="1" lang="ja-JP" altLang="en-US" sz="2400" dirty="0">
                <a:latin typeface="+mn-ea"/>
              </a:rPr>
              <a:t>宛名</a:t>
            </a:r>
            <a:endParaRPr kumimoji="1" lang="en-US" altLang="ja-JP" sz="2123" dirty="0">
              <a:latin typeface="+mn-ea"/>
            </a:endParaRPr>
          </a:p>
          <a:p>
            <a:r>
              <a:rPr lang="ja-JP" altLang="en-US" sz="2400" dirty="0">
                <a:latin typeface="+mn-ea"/>
              </a:rPr>
              <a:t>メール本文</a:t>
            </a:r>
            <a:endParaRPr kumimoji="1" lang="en-US" altLang="ja-JP" sz="2400" dirty="0">
              <a:latin typeface="+mn-ea"/>
            </a:endParaRPr>
          </a:p>
        </p:txBody>
      </p:sp>
      <p:sp>
        <p:nvSpPr>
          <p:cNvPr id="4" name="スライド番号プレースホルダー 3">
            <a:extLst>
              <a:ext uri="{FF2B5EF4-FFF2-40B4-BE49-F238E27FC236}">
                <a16:creationId xmlns:a16="http://schemas.microsoft.com/office/drawing/2014/main" id="{04AC73C1-F6B8-4BBE-9AFA-49E2F75A160B}"/>
              </a:ext>
            </a:extLst>
          </p:cNvPr>
          <p:cNvSpPr>
            <a:spLocks noGrp="1"/>
          </p:cNvSpPr>
          <p:nvPr>
            <p:ph type="sldNum" sz="quarter" idx="10"/>
          </p:nvPr>
        </p:nvSpPr>
        <p:spPr/>
        <p:txBody>
          <a:bodyPr/>
          <a:lstStyle/>
          <a:p>
            <a:pPr algn="r"/>
            <a:fld id="{0FF54DE5-C571-48E8-A5BC-B369434E2F44}" type="slidenum">
              <a:rPr lang="en-US" altLang="ja-JP" smtClean="0"/>
              <a:pPr algn="r"/>
              <a:t>9</a:t>
            </a:fld>
            <a:endParaRPr lang="ja-JP" altLang="en-US" dirty="0"/>
          </a:p>
        </p:txBody>
      </p:sp>
      <p:pic>
        <p:nvPicPr>
          <p:cNvPr id="5" name="図 4">
            <a:extLst>
              <a:ext uri="{FF2B5EF4-FFF2-40B4-BE49-F238E27FC236}">
                <a16:creationId xmlns:a16="http://schemas.microsoft.com/office/drawing/2014/main" id="{BEA52EDB-7429-4013-98E0-6CBC336BA859}"/>
              </a:ext>
            </a:extLst>
          </p:cNvPr>
          <p:cNvPicPr>
            <a:picLocks noChangeAspect="1"/>
          </p:cNvPicPr>
          <p:nvPr/>
        </p:nvPicPr>
        <p:blipFill>
          <a:blip r:embed="rId3"/>
          <a:stretch>
            <a:fillRect/>
          </a:stretch>
        </p:blipFill>
        <p:spPr>
          <a:xfrm>
            <a:off x="457200" y="3429000"/>
            <a:ext cx="5105400" cy="2905125"/>
          </a:xfrm>
          <a:prstGeom prst="rect">
            <a:avLst/>
          </a:prstGeom>
          <a:ln>
            <a:solidFill>
              <a:schemeClr val="accent1"/>
            </a:solidFill>
          </a:ln>
        </p:spPr>
      </p:pic>
      <p:sp>
        <p:nvSpPr>
          <p:cNvPr id="12" name="吹き出し: 円形 11">
            <a:extLst>
              <a:ext uri="{FF2B5EF4-FFF2-40B4-BE49-F238E27FC236}">
                <a16:creationId xmlns:a16="http://schemas.microsoft.com/office/drawing/2014/main" id="{9111CDBA-6BD7-4A95-807C-36DB86140DA3}"/>
              </a:ext>
            </a:extLst>
          </p:cNvPr>
          <p:cNvSpPr/>
          <p:nvPr/>
        </p:nvSpPr>
        <p:spPr bwMode="auto">
          <a:xfrm>
            <a:off x="2851900" y="4555227"/>
            <a:ext cx="3301250" cy="1048581"/>
          </a:xfrm>
          <a:prstGeom prst="wedgeEllipseCallout">
            <a:avLst>
              <a:gd name="adj1" fmla="val -72057"/>
              <a:gd name="adj2" fmla="val -13629"/>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en-US" altLang="ja-JP" sz="1400" dirty="0">
                <a:latin typeface="+mn-ea"/>
              </a:rPr>
              <a:t>A</a:t>
            </a:r>
            <a:r>
              <a:rPr kumimoji="1" lang="ja-JP" altLang="en-US" sz="1400" dirty="0">
                <a:latin typeface="+mn-ea"/>
              </a:rPr>
              <a:t>さん宛なのに、</a:t>
            </a:r>
            <a:endParaRPr kumimoji="1" lang="en-US" altLang="ja-JP" sz="1400" dirty="0">
              <a:latin typeface="+mn-ea"/>
            </a:endParaRPr>
          </a:p>
          <a:p>
            <a:pPr algn="ctr"/>
            <a:r>
              <a:rPr kumimoji="1" lang="ja-JP" altLang="en-US" sz="1400" dirty="0">
                <a:latin typeface="+mn-ea"/>
              </a:rPr>
              <a:t>宛名が「</a:t>
            </a:r>
            <a:r>
              <a:rPr kumimoji="1" lang="en-US" altLang="ja-JP" sz="1400" dirty="0">
                <a:latin typeface="+mn-ea"/>
              </a:rPr>
              <a:t>B</a:t>
            </a:r>
            <a:r>
              <a:rPr kumimoji="1" lang="ja-JP" altLang="en-US" sz="1400" dirty="0">
                <a:latin typeface="+mn-ea"/>
              </a:rPr>
              <a:t>様」に・・・！</a:t>
            </a:r>
          </a:p>
        </p:txBody>
      </p:sp>
      <p:pic>
        <p:nvPicPr>
          <p:cNvPr id="11" name="図 10">
            <a:extLst>
              <a:ext uri="{FF2B5EF4-FFF2-40B4-BE49-F238E27FC236}">
                <a16:creationId xmlns:a16="http://schemas.microsoft.com/office/drawing/2014/main" id="{A603064D-25C8-44BB-9FE1-39F3899493B6}"/>
              </a:ext>
            </a:extLst>
          </p:cNvPr>
          <p:cNvPicPr>
            <a:picLocks noChangeAspect="1"/>
          </p:cNvPicPr>
          <p:nvPr/>
        </p:nvPicPr>
        <p:blipFill>
          <a:blip r:embed="rId4"/>
          <a:stretch>
            <a:fillRect/>
          </a:stretch>
        </p:blipFill>
        <p:spPr>
          <a:xfrm>
            <a:off x="4083793" y="1049358"/>
            <a:ext cx="4770897" cy="3034329"/>
          </a:xfrm>
          <a:prstGeom prst="rect">
            <a:avLst/>
          </a:prstGeom>
          <a:ln>
            <a:solidFill>
              <a:schemeClr val="accent1"/>
            </a:solidFill>
          </a:ln>
        </p:spPr>
      </p:pic>
      <p:sp>
        <p:nvSpPr>
          <p:cNvPr id="9" name="吹き出し: 円形 8">
            <a:extLst>
              <a:ext uri="{FF2B5EF4-FFF2-40B4-BE49-F238E27FC236}">
                <a16:creationId xmlns:a16="http://schemas.microsoft.com/office/drawing/2014/main" id="{E80A5A88-EDD3-4C4B-8D20-14C6541878EC}"/>
              </a:ext>
            </a:extLst>
          </p:cNvPr>
          <p:cNvSpPr/>
          <p:nvPr/>
        </p:nvSpPr>
        <p:spPr bwMode="auto">
          <a:xfrm>
            <a:off x="6444208" y="1589383"/>
            <a:ext cx="2428823" cy="1310787"/>
          </a:xfrm>
          <a:prstGeom prst="wedgeEllipseCallout">
            <a:avLst>
              <a:gd name="adj1" fmla="val -74798"/>
              <a:gd name="adj2" fmla="val 73111"/>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en-US" altLang="ja-JP" sz="1600" dirty="0">
                <a:latin typeface="+mn-ea"/>
              </a:rPr>
              <a:t>A</a:t>
            </a:r>
            <a:r>
              <a:rPr kumimoji="1" lang="ja-JP" altLang="en-US" sz="1600" dirty="0">
                <a:latin typeface="+mn-ea"/>
              </a:rPr>
              <a:t>さん宛なのに、</a:t>
            </a:r>
            <a:endParaRPr kumimoji="1" lang="en-US" altLang="ja-JP" sz="1600" dirty="0">
              <a:latin typeface="+mn-ea"/>
            </a:endParaRPr>
          </a:p>
          <a:p>
            <a:pPr algn="ctr"/>
            <a:r>
              <a:rPr kumimoji="1" lang="ja-JP" altLang="en-US" sz="1600" dirty="0">
                <a:latin typeface="+mn-ea"/>
              </a:rPr>
              <a:t>「</a:t>
            </a:r>
            <a:r>
              <a:rPr kumimoji="1" lang="en-US" altLang="ja-JP" sz="1600" dirty="0">
                <a:latin typeface="+mn-ea"/>
              </a:rPr>
              <a:t>B</a:t>
            </a:r>
            <a:r>
              <a:rPr kumimoji="1" lang="ja-JP" altLang="en-US" sz="1600" dirty="0">
                <a:latin typeface="+mn-ea"/>
              </a:rPr>
              <a:t>様の」内容</a:t>
            </a:r>
            <a:endParaRPr kumimoji="1" lang="en-US" altLang="ja-JP" sz="1600" dirty="0">
              <a:latin typeface="+mn-ea"/>
            </a:endParaRPr>
          </a:p>
          <a:p>
            <a:pPr algn="ctr"/>
            <a:r>
              <a:rPr kumimoji="1" lang="ja-JP" altLang="en-US" sz="1600" dirty="0">
                <a:latin typeface="+mn-ea"/>
              </a:rPr>
              <a:t>のまま！</a:t>
            </a:r>
          </a:p>
        </p:txBody>
      </p:sp>
      <p:sp>
        <p:nvSpPr>
          <p:cNvPr id="6" name="正方形/長方形 5">
            <a:extLst>
              <a:ext uri="{FF2B5EF4-FFF2-40B4-BE49-F238E27FC236}">
                <a16:creationId xmlns:a16="http://schemas.microsoft.com/office/drawing/2014/main" id="{0830E1E5-576A-4331-8233-2877F9F7FE14}"/>
              </a:ext>
            </a:extLst>
          </p:cNvPr>
          <p:cNvSpPr/>
          <p:nvPr/>
        </p:nvSpPr>
        <p:spPr bwMode="auto">
          <a:xfrm>
            <a:off x="332852" y="1161698"/>
            <a:ext cx="3455376" cy="1738474"/>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74295" tIns="8890" rIns="74295" bIns="8890" rtlCol="0" anchor="b"/>
          <a:lstStyle/>
          <a:p>
            <a:pPr algn="r"/>
            <a:r>
              <a:rPr kumimoji="1" lang="ja-JP" altLang="en-US" sz="2400" dirty="0">
                <a:solidFill>
                  <a:schemeClr val="tx1"/>
                </a:solidFill>
                <a:latin typeface="+mn-ea"/>
              </a:rPr>
              <a:t>の不一致</a:t>
            </a:r>
          </a:p>
        </p:txBody>
      </p:sp>
      <p:sp>
        <p:nvSpPr>
          <p:cNvPr id="16" name="テキスト ボックス 15">
            <a:extLst>
              <a:ext uri="{FF2B5EF4-FFF2-40B4-BE49-F238E27FC236}">
                <a16:creationId xmlns:a16="http://schemas.microsoft.com/office/drawing/2014/main" id="{FC50345F-1690-4FF7-ABD4-33AB0D9D797D}"/>
              </a:ext>
            </a:extLst>
          </p:cNvPr>
          <p:cNvSpPr txBox="1"/>
          <p:nvPr/>
        </p:nvSpPr>
        <p:spPr bwMode="auto">
          <a:xfrm>
            <a:off x="5562599" y="977062"/>
            <a:ext cx="680719" cy="612322"/>
          </a:xfrm>
          <a:prstGeom prst="rect">
            <a:avLst/>
          </a:prstGeom>
          <a:noFill/>
          <a:ln w="5715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kumimoji="1" lang="ja-JP" altLang="en-US" dirty="0">
              <a:solidFill>
                <a:schemeClr val="tx1"/>
              </a:solidFill>
            </a:endParaRPr>
          </a:p>
        </p:txBody>
      </p:sp>
      <p:sp>
        <p:nvSpPr>
          <p:cNvPr id="17" name="テキスト ボックス 16">
            <a:extLst>
              <a:ext uri="{FF2B5EF4-FFF2-40B4-BE49-F238E27FC236}">
                <a16:creationId xmlns:a16="http://schemas.microsoft.com/office/drawing/2014/main" id="{25CEA52E-026A-4703-8B44-DA20E1120448}"/>
              </a:ext>
            </a:extLst>
          </p:cNvPr>
          <p:cNvSpPr txBox="1"/>
          <p:nvPr/>
        </p:nvSpPr>
        <p:spPr bwMode="auto">
          <a:xfrm>
            <a:off x="1994639" y="3400247"/>
            <a:ext cx="680719" cy="612322"/>
          </a:xfrm>
          <a:prstGeom prst="rect">
            <a:avLst/>
          </a:prstGeom>
          <a:noFill/>
          <a:ln w="5715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kumimoji="1" lang="ja-JP" altLang="en-US" dirty="0">
              <a:solidFill>
                <a:schemeClr val="tx1"/>
              </a:solidFill>
            </a:endParaRPr>
          </a:p>
        </p:txBody>
      </p:sp>
      <p:sp>
        <p:nvSpPr>
          <p:cNvPr id="18" name="テキスト ボックス 17">
            <a:extLst>
              <a:ext uri="{FF2B5EF4-FFF2-40B4-BE49-F238E27FC236}">
                <a16:creationId xmlns:a16="http://schemas.microsoft.com/office/drawing/2014/main" id="{4DBB8F16-A2E2-4950-8BA9-4CDA89381DD0}"/>
              </a:ext>
            </a:extLst>
          </p:cNvPr>
          <p:cNvSpPr txBox="1"/>
          <p:nvPr/>
        </p:nvSpPr>
        <p:spPr bwMode="auto">
          <a:xfrm>
            <a:off x="457200" y="4656083"/>
            <a:ext cx="680719" cy="519351"/>
          </a:xfrm>
          <a:prstGeom prst="ellipse">
            <a:avLst/>
          </a:prstGeom>
          <a:noFill/>
          <a:ln w="5715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1CC2E414-8482-4A97-9675-26E4852497C6}"/>
              </a:ext>
            </a:extLst>
          </p:cNvPr>
          <p:cNvSpPr txBox="1"/>
          <p:nvPr/>
        </p:nvSpPr>
        <p:spPr bwMode="auto">
          <a:xfrm>
            <a:off x="3998433" y="3109505"/>
            <a:ext cx="2972602" cy="519351"/>
          </a:xfrm>
          <a:prstGeom prst="ellipse">
            <a:avLst/>
          </a:prstGeom>
          <a:noFill/>
          <a:ln w="5715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kumimoji="1" lang="ja-JP" altLang="en-US" dirty="0">
              <a:solidFill>
                <a:schemeClr val="tx1"/>
              </a:solidFill>
            </a:endParaRPr>
          </a:p>
        </p:txBody>
      </p:sp>
      <p:pic>
        <p:nvPicPr>
          <p:cNvPr id="15" name="グラフィックス 14">
            <a:extLst>
              <a:ext uri="{FF2B5EF4-FFF2-40B4-BE49-F238E27FC236}">
                <a16:creationId xmlns:a16="http://schemas.microsoft.com/office/drawing/2014/main" id="{FB82ED68-A315-2A32-4AE5-154930F2CB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32240" y="4365104"/>
            <a:ext cx="1504800" cy="1900800"/>
          </a:xfrm>
          <a:prstGeom prst="rect">
            <a:avLst/>
          </a:prstGeom>
        </p:spPr>
      </p:pic>
    </p:spTree>
    <p:extLst>
      <p:ext uri="{BB962C8B-B14F-4D97-AF65-F5344CB8AC3E}">
        <p14:creationId xmlns:p14="http://schemas.microsoft.com/office/powerpoint/2010/main" val="321682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マスタ">
  <a:themeElements>
    <a:clrScheme name="ユーザー定義 6">
      <a:dk1>
        <a:sysClr val="windowText" lastClr="000000"/>
      </a:dk1>
      <a:lt1>
        <a:sysClr val="window" lastClr="FFFFFF"/>
      </a:lt1>
      <a:dk2>
        <a:srgbClr val="212745"/>
      </a:dk2>
      <a:lt2>
        <a:srgbClr val="4E67C8"/>
      </a:lt2>
      <a:accent1>
        <a:srgbClr val="4E67C8"/>
      </a:accent1>
      <a:accent2>
        <a:srgbClr val="9EE0F7"/>
      </a:accent2>
      <a:accent3>
        <a:srgbClr val="A7EA52"/>
      </a:accent3>
      <a:accent4>
        <a:srgbClr val="5DCEAF"/>
      </a:accent4>
      <a:accent5>
        <a:srgbClr val="FF8021"/>
      </a:accent5>
      <a:accent6>
        <a:srgbClr val="F14124"/>
      </a:accent6>
      <a:hlink>
        <a:srgbClr val="56C7AA"/>
      </a:hlink>
      <a:folHlink>
        <a:srgbClr val="59A8D1"/>
      </a:folHlink>
    </a:clrScheme>
    <a:fontScheme name="資料">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lgn="ctr">
          <a:solidFill>
            <a:schemeClr val="accent1"/>
          </a:solidFill>
          <a:miter lim="800000"/>
          <a:headEnd/>
          <a:tailEnd/>
        </a:ln>
      </a:spPr>
      <a:bodyPr lIns="74295" tIns="8890" rIns="74295" bIns="8890" rtlCol="0" anchor="ctr"/>
      <a:lstStyle>
        <a:defPPr algn="ctr">
          <a:defRPr kumimoji="1" sz="1600">
            <a:latin typeface="Century" pitchFamily="18" charset="0"/>
            <a:ea typeface="HGPｺﾞｼｯｸE"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bwMode="auto">
        <a:noFill/>
        <a:ln w="9525">
          <a:solidFill>
            <a:schemeClr val="accent1"/>
          </a:solidFill>
          <a:bevel/>
          <a:headEnd/>
          <a:tailEnd/>
        </a:ln>
      </a:spPr>
      <a:bodyPr>
        <a:spAutoFit/>
      </a:bodyPr>
      <a:lstStyle>
        <a:defPPr>
          <a:defRPr>
            <a:solidFill>
              <a:schemeClr val="tx1"/>
            </a:solidFill>
          </a:defRPr>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基本編2_事故を起こさないために_テンプレート.potx" id="{85C4B34D-0464-47CB-B3CD-8125A7EE6EF8}" vid="{66672B8C-8F15-479E-A83D-896834FC655A}"/>
    </a:ext>
  </a:extLst>
</a:theme>
</file>

<file path=ppt/theme/theme2.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基本編2_事故を起こさないために_テンプレート</Template>
  <TotalTime>0</TotalTime>
  <Words>4007</Words>
  <Application>Microsoft Office PowerPoint</Application>
  <PresentationFormat>画面に合わせる (4:3)</PresentationFormat>
  <Paragraphs>484</Paragraphs>
  <Slides>30</Slides>
  <Notes>30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HGPｺﾞｼｯｸE</vt:lpstr>
      <vt:lpstr>Meiryo UI</vt:lpstr>
      <vt:lpstr>メイリオ</vt:lpstr>
      <vt:lpstr>Arial</vt:lpstr>
      <vt:lpstr>Calibri</vt:lpstr>
      <vt:lpstr>Century</vt:lpstr>
      <vt:lpstr>Times New Roman</vt:lpstr>
      <vt:lpstr>Wingdings</vt:lpstr>
      <vt:lpstr>マスタ</vt:lpstr>
      <vt:lpstr>個人情報の取扱いに関する事故を起こさないために 【メール誤送信を防ごう】 </vt:lpstr>
      <vt:lpstr>目次</vt:lpstr>
      <vt:lpstr>はじめに</vt:lpstr>
      <vt:lpstr>とある日常・・・から一転</vt:lpstr>
      <vt:lpstr>メール誤送信の影響は・・・</vt:lpstr>
      <vt:lpstr>個人情報の取扱いに関する事故を起こさないために</vt:lpstr>
      <vt:lpstr>メール誤送信を防ごう</vt:lpstr>
      <vt:lpstr>事故事例のご紹介</vt:lpstr>
      <vt:lpstr>メール本文等の誤送信の例</vt:lpstr>
      <vt:lpstr>添付ファイル間違いによる誤送信の例</vt:lpstr>
      <vt:lpstr>メールアドレス間違いによる誤送信の例（１）</vt:lpstr>
      <vt:lpstr>メールアドレス間違いによる誤送信の例（２）</vt:lpstr>
      <vt:lpstr>事故の発生状況と原因</vt:lpstr>
      <vt:lpstr>メール本文等の誤送信の場合</vt:lpstr>
      <vt:lpstr>添付ファイル間違いによる誤送信の場合</vt:lpstr>
      <vt:lpstr>メールアドレス間違いによる誤送信の例（１）</vt:lpstr>
      <vt:lpstr>メールアドレス間違いによる誤送信の例（２）</vt:lpstr>
      <vt:lpstr>気をつけましょう、こんな時こんなこと</vt:lpstr>
      <vt:lpstr>気をつけましょう、こんな時</vt:lpstr>
      <vt:lpstr>気をつけましょう、こんなこと</vt:lpstr>
      <vt:lpstr>事故を発生させないためにはどうしたらよいですか？</vt:lpstr>
      <vt:lpstr>防止策例のご紹介</vt:lpstr>
      <vt:lpstr>防止策例のご紹介：ミスの防止（１）</vt:lpstr>
      <vt:lpstr>防止策例のご紹介：ミスの防止（２）</vt:lpstr>
      <vt:lpstr>防止策例のご紹介：体制の整備</vt:lpstr>
      <vt:lpstr>まとめ：個人情報の取扱いに関する事故を起こさないために</vt:lpstr>
      <vt:lpstr>ルールを定め、理解し守ることが大切です</vt:lpstr>
      <vt:lpstr>自社のルールを確認しましょう</vt:lpstr>
      <vt:lpstr>緊急事態への対応を確認しましょう</vt:lpstr>
      <vt:lpstr>参考情報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2019-03-25T02:23:49Z</dcterms:created>
  <dcterms:modified xsi:type="dcterms:W3CDTF">2022-07-12T04:36:18Z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